
<file path=[Content_Types].xml><?xml version="1.0" encoding="utf-8"?>
<Types xmlns="http://schemas.openxmlformats.org/package/2006/content-types">
  <Default Extension="rels" ContentType="application/vnd.openxmlformats-package.relationships+xml"/>
  <Default Extension="xml" ContentType="application/xml"/>
  <Default Extension="vml" ContentType="application/vnd.openxmlformats-officedocument.vmlDrawing"/>
  <Default Extension="fntdata" ContentType="application/x-fontdata"/>
  <Default Extension="bmp" ContentType="image/bmp"/>
  <Default Extension="jpeg" ContentType="image/jpeg"/>
  <Default Extension="png" ContentType="image/png"/>
  <Default Extension="gif" ContentType="image/gif"/>
  <Default Extension="tif" ContentType="image/tif"/>
  <Default Extension="emf" ContentType="image/x-emf"/>
  <Default Extension="wmf" ContentType="image/x-wmf"/>
  <Default Extension="pct" ContentType="image/pct"/>
  <Default Extension="pcx" ContentType="image/pcx"/>
  <Default Extension="tga" ContentType="image/tga"/>
  <Default Extension="svg" ContentType="image/svg+xml"/>
  <Default Extension="avi" ContentType="video/avi"/>
  <Default Extension="wmv" ContentType="video/wmv"/>
  <Default Extension="mpg" ContentType="video/mpeg"/>
  <Default Extension="mpeg" ContentType="video/mpeg"/>
  <Default Extension="mp2" ContentType="video/mpeg"/>
  <Default Extension="mp4" ContentType="video/mpeg"/>
  <Default Extension="wma" ContentType="audio/x-ms-wma"/>
  <Default Extension="mid" ContentType="audio/unknown"/>
  <Default Extension="midi" ContentType="audio/unknown"/>
  <Default Extension="rmi" ContentType="audio/unknown"/>
  <Default Extension="mp3" ContentType="audio/unknown"/>
  <Default Extension="wav" ContentType="audio/wav"/>
  <Default Extension="bin" ContentType="application/vnd.openxmlformats-officedocument.oleObjec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theme/theme1.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slideMasters/slideMaster1.xml" ContentType="application/vnd.openxmlformats-officedocument.presentationml.slideMaster+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theme/theme2.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Types>
</file>

<file path=_rels/.rels><?xml version="1.0" encoding="UTF-8" standalone="yes" ?>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embedTrueTypeFonts="1" saveSubsetFonts="0">
  <p:sldMasterIdLst>
    <p:sldMasterId id="2147483689" r:id="rId5"/>
  </p:sldMasterIdLst>
  <p:notesMasterIdLst>
    <p:notesMasterId r:id="rId6"/>
  </p:notesMasterIdLst>
  <p:sldIdLst>
    <p:sldId id="256" r:id="rId7"/>
    <p:sldId id="258" r:id="rId8"/>
    <p:sldId id="292" r:id="rId9"/>
    <p:sldId id="260" r:id="rId10"/>
    <p:sldId id="293" r:id="rId11"/>
    <p:sldId id="261" r:id="rId12"/>
    <p:sldId id="294" r:id="rId13"/>
    <p:sldId id="262" r:id="rId14"/>
    <p:sldId id="295" r:id="rId15"/>
    <p:sldId id="263" r:id="rId16"/>
    <p:sldId id="297" r:id="rId17"/>
    <p:sldId id="296" r:id="rId18"/>
    <p:sldId id="268" r:id="rId19"/>
    <p:sldId id="299" r:id="rId20"/>
    <p:sldId id="266" r:id="rId21"/>
    <p:sldId id="264" r:id="rId22"/>
    <p:sldId id="298" r:id="rId23"/>
    <p:sldId id="259" r:id="rId24"/>
    <p:sldId id="275" r:id="rId25"/>
    <p:sldId id="300" r:id="rId26"/>
    <p:sldId id="269" r:id="rId27"/>
    <p:sldId id="267" r:id="rId28"/>
  </p:sldIdLst>
  <p:sldSz cx="9144000" cy="5143500"/>
  <p:notesSz cx="6858000" cy="9144000"/>
  <p:embeddedFontLst>
    <p:embeddedFont>
      <p:font typeface="Proxima Nova" pitchFamily="0" charset="0"/>
      <p:regular r:id="rId29"/>
      <p:bold r:id="rId30"/>
      <p:italic r:id="rId31"/>
      <p:boldItalic r:id="rId32"/>
    </p:embeddedFont>
    <p:embeddedFont>
      <p:font typeface="Roboto Medium" pitchFamily="0" charset="0"/>
      <p:regular r:id="rId33"/>
      <p:bold r:id="rId34"/>
      <p:italic r:id="rId35"/>
      <p:boldItalic r:id="rId36"/>
    </p:embeddedFont>
    <p:embeddedFont>
      <p:font typeface="Amatic SC" pitchFamily="0" charset="0"/>
      <p:regular r:id="rId37"/>
      <p:bold r:id="rId38"/>
    </p:embeddedFont>
    <p:embeddedFont>
      <p:font typeface="Bebas Neue" pitchFamily="0" charset="0"/>
      <p:regular r:id="rId39"/>
    </p:embeddedFont>
    <p:embeddedFont>
      <p:font typeface="Rubik ExtraBold" pitchFamily="0" charset="0"/>
      <p:regular r:id="rId40"/>
      <p:italic r:id="rId41"/>
    </p:embeddedFont>
    <p:embeddedFont>
      <p:font typeface="Rubik" pitchFamily="0" charset="0"/>
      <p:regular r:id="rId42"/>
      <p:bold r:id="rId43"/>
    </p:embeddedFont>
    <p:embeddedFont>
      <p:font typeface="Rubik SemiBold" pitchFamily="0" charset="0"/>
      <p:regular r:id="rId44"/>
      <p:italic r:id="rId45"/>
    </p:embeddedFont>
  </p:embeddedFontLst>
  <p:defaultTextStyle>
    <a:lvl1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52"/>
        <a:ea typeface="Arial" pitchFamily="2" charset="-52"/>
        <a:cs typeface="Arial" pitchFamily="2" charset="-52"/>
      </a:defRPr>
    </a:lvl1pPr>
    <a:lvl2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52"/>
        <a:ea typeface="Arial" pitchFamily="2" charset="-52"/>
        <a:cs typeface="Arial" pitchFamily="2" charset="-52"/>
      </a:defRPr>
    </a:lvl2pPr>
    <a:lvl3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52"/>
        <a:ea typeface="Arial" pitchFamily="2" charset="-52"/>
        <a:cs typeface="Arial" pitchFamily="2" charset="-52"/>
      </a:defRPr>
    </a:lvl3pPr>
    <a:lvl4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52"/>
        <a:ea typeface="Arial" pitchFamily="2" charset="-52"/>
        <a:cs typeface="Arial" pitchFamily="2" charset="-52"/>
      </a:defRPr>
    </a:lvl4pPr>
    <a:lvl5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52"/>
        <a:ea typeface="Arial" pitchFamily="2" charset="-52"/>
        <a:cs typeface="Arial" pitchFamily="2" charset="-52"/>
      </a:defRPr>
    </a:lvl5pPr>
    <a:lvl6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52"/>
        <a:ea typeface="Arial" pitchFamily="2" charset="-52"/>
        <a:cs typeface="Arial" pitchFamily="2" charset="-52"/>
      </a:defRPr>
    </a:lvl6pPr>
    <a:lvl7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52"/>
        <a:ea typeface="Arial" pitchFamily="2" charset="-52"/>
        <a:cs typeface="Arial" pitchFamily="2" charset="-52"/>
      </a:defRPr>
    </a:lvl7pPr>
    <a:lvl8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52"/>
        <a:ea typeface="Arial" pitchFamily="2" charset="-52"/>
        <a:cs typeface="Arial" pitchFamily="2" charset="-52"/>
      </a:defRPr>
    </a:lvl8pPr>
    <a:lvl9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52"/>
        <a:ea typeface="Arial" pitchFamily="2" charset="-52"/>
        <a:cs typeface="Arial" pitchFamily="2" charset="-52"/>
      </a:defRPr>
    </a:lvl9pPr>
  </p:defaultTextStyle>
</p:presentation>
</file>

<file path=ppt/presProps.xml><?xml version="1.0" encoding="utf-8"?>
<p:presentationP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showPr showNarration="1">
    <p:penClr>
      <a:srgbClr val="0000FF"/>
    </p:penClr>
  </p:showPr>
  <p:extLst>
    <p:ext uri="smNativeData">
      <pr:smAppRevision xmlns:pr="smNativeData" xmlns="smNativeData" dt="1671635354" val="1060" rev64="64" revOS="4"/>
      <pr:smFileRevision xmlns:pr="smNativeData" xmlns="smNativeData" dt="1671635354" val="0"/>
      <pr:guideOptions xmlns:pr="smNativeData" xmlns="smNativeData" dt="1671635354" snapToGrid="1" snapToBorders="1" snapToGuides="1"/>
    </p:ext>
  </p:extLst>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slideViewPr>
    <p:cSldViewPr snapToObjects="1" showGuides="1">
      <p:cViewPr>
        <p:scale>
          <a:sx n="99" d="100"/>
          <a:sy n="99" d="100"/>
        </p:scale>
        <p:origin x="1081" y="160"/>
      </p:cViewPr>
      <p:guideLst x="0" y="0">
        <p:guide orient="horz" pos="1620"/>
        <p:guide pos="2880"/>
      </p:guideLst>
    </p:cSldViewPr>
  </p:slideViewPr>
  <p:outlineViewPr>
    <p:cViewPr>
      <p:scale>
        <a:sx n="33" d="100"/>
        <a:sy n="33" d="100"/>
      </p:scale>
      <p:origin x="0" y="0"/>
    </p:cViewPr>
  </p:outlineViewPr>
  <p:sorterViewPr>
    <p:cViewPr>
      <p:scale>
        <a:sx n="13" d="100"/>
        <a:sy n="13" d="100"/>
      </p:scale>
      <p:origin x="0" y="0"/>
    </p:cViewPr>
  </p:sorterViewPr>
  <p:notesViewPr>
    <p:cSldViewPr snapToObjects="1" showGuides="1">
      <p:cViewPr>
        <p:scale>
          <a:sx n="99" d="100"/>
          <a:sy n="99" d="100"/>
        </p:scale>
        <p:origin x="1081" y="160"/>
      </p:cViewPr>
    </p:cSldViewPr>
  </p:notesViewPr>
  <p:gridSpacing cx="73477120" cy="73477120"/>
</p:viewPr>
</file>

<file path=ppt/_rels/presentation.xml.rels><?xml version="1.0" encoding="UTF-8" standalone="yes" ?>
<Relationships xmlns="http://schemas.openxmlformats.org/package/2006/relationships"><Relationship Id="rId1" Type="http://schemas.openxmlformats.org/officeDocument/2006/relationships/theme" Target="theme/theme1.xml"/><Relationship Id="rId2" Type="http://schemas.openxmlformats.org/officeDocument/2006/relationships/tableStyles" Target="tableStyles.xml"/><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font" Target="fonts/font1.fntdata"/><Relationship Id="rId30" Type="http://schemas.openxmlformats.org/officeDocument/2006/relationships/font" Target="fonts/font2.fntdata"/><Relationship Id="rId31" Type="http://schemas.openxmlformats.org/officeDocument/2006/relationships/font" Target="fonts/font3.fntdata"/><Relationship Id="rId32" Type="http://schemas.openxmlformats.org/officeDocument/2006/relationships/font" Target="fonts/font4.fntdata"/><Relationship Id="rId33" Type="http://schemas.openxmlformats.org/officeDocument/2006/relationships/font" Target="fonts/font5.fntdata"/><Relationship Id="rId34" Type="http://schemas.openxmlformats.org/officeDocument/2006/relationships/font" Target="fonts/font6.fntdata"/><Relationship Id="rId35" Type="http://schemas.openxmlformats.org/officeDocument/2006/relationships/font" Target="fonts/font7.fntdata"/><Relationship Id="rId36" Type="http://schemas.openxmlformats.org/officeDocument/2006/relationships/font" Target="fonts/font8.fntdata"/><Relationship Id="rId37" Type="http://schemas.openxmlformats.org/officeDocument/2006/relationships/font" Target="fonts/font9.fntdata"/><Relationship Id="rId38" Type="http://schemas.openxmlformats.org/officeDocument/2006/relationships/font" Target="fonts/font10.fntdata"/><Relationship Id="rId39" Type="http://schemas.openxmlformats.org/officeDocument/2006/relationships/font" Target="fonts/font11.fntdata"/><Relationship Id="rId40" Type="http://schemas.openxmlformats.org/officeDocument/2006/relationships/font" Target="fonts/font12.fntdata"/><Relationship Id="rId41" Type="http://schemas.openxmlformats.org/officeDocument/2006/relationships/font" Target="fonts/font13.fntdata"/><Relationship Id="rId42" Type="http://schemas.openxmlformats.org/officeDocument/2006/relationships/font" Target="fonts/font14.fntdata"/><Relationship Id="rId43" Type="http://schemas.openxmlformats.org/officeDocument/2006/relationships/font" Target="fonts/font15.fntdata"/><Relationship Id="rId44" Type="http://schemas.openxmlformats.org/officeDocument/2006/relationships/font" Target="fonts/font16.fntdata"/><Relationship Id="rId45" Type="http://schemas.openxmlformats.org/officeDocument/2006/relationships/font" Target="fonts/font17.fntdata"/></Relationships>
</file>

<file path=ppt/notesMasters/_rels/notesMaster1.xml.rels><?xml version="1.0" encoding="UTF-8" standalone="yes" ?>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p:bg>
      <p:bgPr>
        <a:solidFill>
          <a:schemeClr val="bg1"/>
        </a:solidFill>
        <a:effectLst/>
      </p:bgPr>
    </p:bg>
    <p:spTree>
      <p:nvGrpSpPr>
        <p:cNvPr id="1" name=""/>
        <p:cNvGrpSpPr/>
        <p:nvPr/>
      </p:nvGrpSpPr>
      <p:grpSpPr>
        <a:xfrm>
          <a:off x="0" y="0"/>
          <a:ext cx="0" cy="0"/>
          <a:chOff x="0" y="0"/>
          <a:chExt cx="0" cy="0"/>
        </a:xfrm>
      </p:grpSpPr>
      <p:sp>
        <p:nvSpPr>
          <p:cNvPr id="2" name="Google Shape;3;n"/>
          <p:cNvSpPr>
            <a:spLocks noGrp="1" noChangeArrowheads="1"/>
            <a:extLst>
              <a:ext uri="smNativeData">
                <pr:smNativeData xmlns:pr="smNativeData" xmlns="smNativeData" val="SMDATA_16_miGjYxMAAAAlAAAACwAAAA0AAAAAkAAAAEgAAACQAAAASAAAAAAAAAAAAAAAAAAAAAEAAABQAAAAAAAAAAAA4D8AAAAAAADgPwAAAAAAAOA/AAAAAAAA4D8AAAAAAADgPwAAAAAAAOA/AAAAAAAA4D8AAAAAAADgPwAAAAAAAOA/AAAAAAAA4D8CAAAAjAAAAAAAAAAAAAAABY3HDP///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AVgVgKAAAAACgAAAAoAAAAZAAAAGQAAAAAAAAAzMzMAAAAAABQAAAAUAAAAGQAAABkAAAAAAAAABcAAAAUAAAAAAAAAAAAAAD/fwAA/38AAAAAAAAJAAAABAAAAJKSkp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ZJwAAUBkAABAAAAAmAAAACAAAAAEPAAD/HwAAMAAAABQAAAAAAAAAAAD//wAAAQAAAP//AAABAA=="/>
              </a:ext>
            </a:extLst>
          </p:cNvSpPr>
          <p:nvPr>
            <p:ph type="sldImg" idx="2"/>
          </p:nvPr>
        </p:nvSpPr>
        <p:spPr>
          <a:xfrm>
            <a:off x="381000" y="685800"/>
            <a:ext cx="6096635" cy="3429000"/>
          </a:xfrm>
          <a:custGeom>
            <a:avLst/>
            <a:gdLst/>
            <a:ahLst/>
            <a:cxnLst/>
            <a:rect l="0" t="0" r="6096635" b="3429000"/>
            <a:pathLst>
              <a:path w="6096635" h="3429000" fill="none" extrusionOk="0">
                <a:moveTo>
                  <a:pt x="0" y="0"/>
                </a:moveTo>
                <a:lnTo>
                  <a:pt x="6096635" y="0"/>
                </a:lnTo>
                <a:lnTo>
                  <a:pt x="6096635" y="3429000"/>
                </a:lnTo>
                <a:lnTo>
                  <a:pt x="0" y="3429000"/>
                </a:lnTo>
                <a:close/>
              </a:path>
            </a:pathLst>
          </a:custGeom>
          <a:noFill/>
          <a:ln w="9525" cap="flat" cmpd="sng" algn="ctr">
            <a:solidFill>
              <a:srgbClr val="000000"/>
            </a:solidFill>
            <a:prstDash val="solid"/>
            <a:headEnd type="none"/>
            <a:tailEnd type="none"/>
          </a:ln>
        </p:spPr>
      </p:sp>
      <p:sp>
        <p:nvSpPr>
          <p:cNvPr id="3" name="Google Shape;4;n"/>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BY3HDP///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8BAAAAf39/AAEAAABkAAAAAAAAABQAAABAHwAAAAAAACYAAAAAAAAAwOD//wAAAAAmAAAAZAAAABYAAABMAAAAAAAAAAAAAAAEAAAAAAAAAAEAAAAVgVgKAAAAACgAAAAoAAAAZAAAAGQAAAAAAAAAzMzMAAAAAABQAAAAUAAAAGQAAABkAAAAAAAAABcAAAAUAAAAAAAAAAAAAAD/fwAA/38AAAAAAAAJAAAABAAAAJKSkp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2/AAD/HwAAMAAAABQAAAAAAAAAAAD//wAAAQAAAP//AAABAA=="/>
              </a:ext>
            </a:extLst>
          </p:cNvSpPr>
          <p:nvPr>
            <p:ph type="body" idx="1"/>
          </p:nvPr>
        </p:nvSpPr>
        <p:spPr>
          <a:xfrm>
            <a:off x="685800" y="4343400"/>
            <a:ext cx="5486400" cy="4114800"/>
          </a:xfrm>
          <a:prstGeom prst="rect">
            <a:avLst/>
          </a:prstGeom>
          <a:noFill/>
          <a:ln>
            <a:noFill/>
          </a:ln>
        </p:spPr>
        <p:txBody>
          <a:bodyPr vert="horz" wrap="square" lIns="91440" tIns="91440" rIns="91440" bIns="91440" numCol="1" spcCol="215900" anchor="t">
            <a:prstTxWarp prst="textNoShape">
              <a:avLst/>
            </a:prstTxWarp>
          </a:bodyPr>
          <a:lstStyle>
            <a:lvl1pPr marL="457200" indent="-298450">
              <a:spcBef>
                <a:spcPts val="0"/>
              </a:spcBef>
              <a:spcAft>
                <a:spcPts val="0"/>
              </a:spcAft>
              <a:buSzPts val="1100"/>
              <a:buChar char="●"/>
              <a:defRPr sz="1100" cap="none"/>
            </a:lvl1pPr>
            <a:lvl2pPr marL="914400" indent="-298450">
              <a:spcBef>
                <a:spcPts val="0"/>
              </a:spcBef>
              <a:spcAft>
                <a:spcPts val="0"/>
              </a:spcAft>
              <a:buSzPts val="1100"/>
              <a:buChar char="○"/>
              <a:defRPr sz="1100" cap="none"/>
            </a:lvl2pPr>
            <a:lvl3pPr marL="1371600" indent="-298450">
              <a:spcBef>
                <a:spcPts val="0"/>
              </a:spcBef>
              <a:spcAft>
                <a:spcPts val="0"/>
              </a:spcAft>
              <a:buSzPts val="1100"/>
              <a:buChar char="■"/>
              <a:defRPr sz="1100" cap="none"/>
            </a:lvl3pPr>
            <a:lvl4pPr marL="1828800" indent="-298450">
              <a:spcBef>
                <a:spcPts val="0"/>
              </a:spcBef>
              <a:spcAft>
                <a:spcPts val="0"/>
              </a:spcAft>
              <a:buSzPts val="1100"/>
              <a:buChar char="●"/>
              <a:defRPr sz="1100" cap="none"/>
            </a:lvl4pPr>
            <a:lvl5pPr marL="2286000" indent="-298450">
              <a:spcBef>
                <a:spcPts val="0"/>
              </a:spcBef>
              <a:spcAft>
                <a:spcPts val="0"/>
              </a:spcAft>
              <a:buSzPts val="1100"/>
              <a:buChar char="○"/>
              <a:defRPr sz="1100" cap="none"/>
            </a:lvl5pPr>
            <a:lvl6pPr marL="2743200" indent="-298450">
              <a:spcBef>
                <a:spcPts val="0"/>
              </a:spcBef>
              <a:spcAft>
                <a:spcPts val="0"/>
              </a:spcAft>
              <a:buSzPts val="1100"/>
              <a:buChar char="■"/>
              <a:defRPr sz="1100" cap="none"/>
            </a:lvl6pPr>
            <a:lvl7pPr marL="3200400" indent="-298450">
              <a:spcBef>
                <a:spcPts val="0"/>
              </a:spcBef>
              <a:spcAft>
                <a:spcPts val="0"/>
              </a:spcAft>
              <a:buSzPts val="1100"/>
              <a:buChar char="●"/>
              <a:defRPr sz="1100" cap="none"/>
            </a:lvl7pPr>
            <a:lvl8pPr marL="3657600" indent="-298450">
              <a:spcBef>
                <a:spcPts val="0"/>
              </a:spcBef>
              <a:spcAft>
                <a:spcPts val="0"/>
              </a:spcAft>
              <a:buSzPts val="1100"/>
              <a:buChar char="○"/>
              <a:defRPr sz="1100" cap="none"/>
            </a:lvl8pPr>
            <a:lvl9pPr marL="4114800" indent="-298450">
              <a:spcBef>
                <a:spcPts val="0"/>
              </a:spcBef>
              <a:spcAft>
                <a:spcPts val="0"/>
              </a:spcAft>
              <a:buSzPts val="1100"/>
              <a:buChar char="■"/>
              <a:defRPr sz="1100" cap="none"/>
            </a:lvl9pPr>
          </a:lstStyle>
          <a:p>
            <a:pPr/>
          </a:p>
        </p:txBody>
      </p:sp>
    </p:spTree>
  </p:cSld>
  <p:clrMap bg1="lt1" tx1="dk1" bg2="lt2" tx2="dk2" accent1="accent1" accent2="accent2" accent3="accent3" accent4="accent4" accent5="accent5" accent6="accent6" hlink="hlink" folHlink="folHlink"/>
  <p:hf sldNum="0" hdr="0" ftr="0" dt="0"/>
  <p:notesStyle>
    <a:lvl1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52"/>
        <a:ea typeface="Arial" pitchFamily="2" charset="-52"/>
        <a:cs typeface="Arial" pitchFamily="2" charset="-52"/>
      </a:defRPr>
    </a:lvl1pPr>
    <a:lvl2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52"/>
        <a:ea typeface="Arial" pitchFamily="2" charset="-52"/>
        <a:cs typeface="Arial" pitchFamily="2" charset="-52"/>
      </a:defRPr>
    </a:lvl2pPr>
    <a:lvl3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52"/>
        <a:ea typeface="Arial" pitchFamily="2" charset="-52"/>
        <a:cs typeface="Arial" pitchFamily="2" charset="-52"/>
      </a:defRPr>
    </a:lvl3pPr>
    <a:lvl4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52"/>
        <a:ea typeface="Arial" pitchFamily="2" charset="-52"/>
        <a:cs typeface="Arial" pitchFamily="2" charset="-52"/>
      </a:defRPr>
    </a:lvl4pPr>
    <a:lvl5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52"/>
        <a:ea typeface="Arial" pitchFamily="2" charset="-52"/>
        <a:cs typeface="Arial" pitchFamily="2" charset="-52"/>
      </a:defRPr>
    </a:lvl5pPr>
    <a:lvl6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52"/>
        <a:ea typeface="Arial" pitchFamily="2" charset="-52"/>
        <a:cs typeface="Arial" pitchFamily="2" charset="-52"/>
      </a:defRPr>
    </a:lvl6pPr>
    <a:lvl7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52"/>
        <a:ea typeface="Arial" pitchFamily="2" charset="-52"/>
        <a:cs typeface="Arial" pitchFamily="2" charset="-52"/>
      </a:defRPr>
    </a:lvl7pPr>
    <a:lvl8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52"/>
        <a:ea typeface="Arial" pitchFamily="2" charset="-52"/>
        <a:cs typeface="Arial" pitchFamily="2" charset="-52"/>
      </a:defRPr>
    </a:lvl8pPr>
    <a:lvl9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52"/>
        <a:ea typeface="Arial" pitchFamily="2" charset="-52"/>
        <a:cs typeface="Arial" pitchFamily="2" charset="-52"/>
      </a:defRPr>
    </a:lvl9pPr>
  </p:notesStyle>
</p:notesMaster>
</file>

<file path=ppt/notesSlides/_rels/notesSlide1.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5.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6.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7.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8.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9.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1.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2.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4.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288;g1190b95214c_0_70:notes"/>
          <p:cNvSpPr>
            <a:spLocks noGrp="1" noChangeArrowheads="1"/>
            <a:extLst>
              <a:ext uri="smNativeData">
                <pr:smNativeData xmlns:pr="smNativeData" xmlns="smNativeData" val="SMDATA_16_miGjYxMAAAAlAAAACwAAAA0AAAAAkAAAAEgAAACQAAAAS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YP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MAAAABQAAAAAAAAAAAD//wAAAQAAAP//AAAB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289;g1190b95214c_0_70:notes"/>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OCBjn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MAAAABQAAAAAAAAAAAD//wAAAQAAAP//AAAB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p>
        </p:txBody>
      </p:sp>
    </p:spTree>
  </p:cSld>
  <p:clrMapOvr>
    <a:masterClrMapping/>
  </p:clrMapOvr>
</p:notes>
</file>

<file path=ppt/notesSlides/notesSlide10.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2027;g11a0c2a1e4c_0_10:notes"/>
          <p:cNvSpPr>
            <a:spLocks noGrp="1" noChangeArrowheads="1"/>
            <a:extLst>
              <a:ext uri="smNativeData">
                <pr:smNativeData xmlns:pr="smNativeData" xmlns="smNativeData" val="SMDATA_16_miGjYxMAAAAlAAAACwAAAA0AAAAAkAAAAEgAAACQAAAAS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MAAAABQAAAAAAAAAAAD//wAAAQAAAP//AAAB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2028;g11a0c2a1e4c_0_10:notes"/>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MAAAABQAAAAAAAAAAAD//wAAAQAAAP//AAAB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p>
        </p:txBody>
      </p:sp>
    </p:spTree>
  </p:cSld>
  <p:clrMapOvr>
    <a:masterClrMapping/>
  </p:clrMapOvr>
</p:notes>
</file>

<file path=ppt/notesSlides/notesSlide11.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2032;g11a0c2a1e4c_0_20:notes"/>
          <p:cNvSpPr>
            <a:spLocks noGrp="1" noChangeArrowheads="1"/>
            <a:extLst>
              <a:ext uri="smNativeData">
                <pr:smNativeData xmlns:pr="smNativeData" xmlns="smNativeData" val="SMDATA_16_miGjYxMAAAAlAAAACwAAAA0AAAAAkAAAAEgAAACQAAAAS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MAAAABQAAAAAAAAAAAD//wAAAQAAAP//AAAB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2033;g11a0c2a1e4c_0_20:notes"/>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MAAAABQAAAAAAAAAAAD//wAAAQAAAP//AAAB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p>
        </p:txBody>
      </p:sp>
    </p:spTree>
  </p:cSld>
  <p:clrMapOvr>
    <a:masterClrMapping/>
  </p:clrMapOvr>
</p:notes>
</file>

<file path=ppt/notesSlides/notesSlide12.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2069;gf39cbf303b_0_53:notes"/>
          <p:cNvSpPr>
            <a:spLocks noGrp="1" noChangeArrowheads="1"/>
            <a:extLst>
              <a:ext uri="smNativeData">
                <pr:smNativeData xmlns:pr="smNativeData" xmlns="smNativeData" val="SMDATA_16_miGjYxMAAAAlAAAACwAAAA0AAAAAkAAAAEgAAACQAAAAS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MAAAABQAAAAAAAAAAAD//wAAAQAAAP//AAAB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2070;gf39cbf303b_0_53:notes"/>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MAAAABQAAAAAAAAAAAD//wAAAQAAAP//AAAB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p>
        </p:txBody>
      </p:sp>
    </p:spTree>
  </p:cSld>
  <p:clrMapOvr>
    <a:masterClrMapping/>
  </p:clrMapOvr>
</p:notes>
</file>

<file path=ppt/notesSlides/notesSlide13.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2143;g11a0c2a1e4c_0_15:notes"/>
          <p:cNvSpPr>
            <a:spLocks noGrp="1" noChangeArrowheads="1"/>
            <a:extLst>
              <a:ext uri="smNativeData">
                <pr:smNativeData xmlns:pr="smNativeData" xmlns="smNativeData" val="SMDATA_16_miGjYxMAAAAlAAAACwAAAA0AAAAAkAAAAEgAAACQAAAAS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MAAAABQAAAAAAAAAAAD//wAAAQAAAP//AAAB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2144;g11a0c2a1e4c_0_15:notes"/>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MAAAABQAAAAAAAAAAAD//wAAAQAAAP//AAAB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p>
        </p:txBody>
      </p:sp>
    </p:spTree>
  </p:cSld>
  <p:clrMapOvr>
    <a:masterClrMapping/>
  </p:clrMapOvr>
</p:notes>
</file>

<file path=ppt/notesSlides/notesSlide14.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347;g119c98b1555_0_6:notes"/>
          <p:cNvSpPr>
            <a:spLocks noGrp="1" noChangeArrowheads="1"/>
            <a:extLst>
              <a:ext uri="smNativeData">
                <pr:smNativeData xmlns:pr="smNativeData" xmlns="smNativeData" val="SMDATA_16_miGjYxMAAAAlAAAACwAAAA0AAAAAkAAAAEgAAACQAAAAS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OoED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MAAAABQAAAAAAAAAAAD//wAAAQAAAP//AAAB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348;g119c98b1555_0_6:notes"/>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OoED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MAAAABQAAAAAAAAAAAD//wAAAQAAAP//AAAB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p>
        </p:txBody>
      </p:sp>
    </p:spTree>
  </p:cSld>
  <p:clrMapOvr>
    <a:masterClrMapping/>
  </p:clrMapOvr>
</p:notes>
</file>

<file path=ppt/notesSlides/notesSlide15.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347;g119c98b1555_0_6:notes"/>
          <p:cNvSpPr>
            <a:spLocks noGrp="1" noChangeArrowheads="1"/>
            <a:extLst>
              <a:ext uri="smNativeData">
                <pr:smNativeData xmlns:pr="smNativeData" xmlns="smNativeData" val="SMDATA_16_miGjYxMAAAAlAAAACwAAAA0AAAAAkAAAAEgAAACQAAAAS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OoED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MAAAABQAAAAAAAAAAAD//wAAAQAAAP//AAAB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348;g119c98b1555_0_6:notes"/>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OoED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MAAAABQAAAAAAAAAAAD//wAAAQAAAP//AAAB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p>
        </p:txBody>
      </p:sp>
    </p:spTree>
  </p:cSld>
  <p:clrMapOvr>
    <a:masterClrMapping/>
  </p:clrMapOvr>
</p:notes>
</file>

<file path=ppt/notesSlides/notesSlide16.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347;g119c98b1555_0_6:notes"/>
          <p:cNvSpPr>
            <a:spLocks noGrp="1" noChangeArrowheads="1"/>
            <a:extLst>
              <a:ext uri="smNativeData">
                <pr:smNativeData xmlns:pr="smNativeData" xmlns="smNativeData" val="SMDATA_16_miGjYxMAAAAlAAAACwAAAA0AAAAAkAAAAEgAAACQAAAAS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OoED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MAAAABQAAAAAAAAAAAD//wAAAQAAAP//AAAB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348;g119c98b1555_0_6:notes"/>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OoED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MAAAABQAAAAAAAAAAAD//wAAAQAAAP//AAAB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p>
        </p:txBody>
      </p:sp>
    </p:spTree>
  </p:cSld>
  <p:clrMapOvr>
    <a:masterClrMapping/>
  </p:clrMapOvr>
</p:notes>
</file>

<file path=ppt/notesSlides/notesSlide17.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347;g119c98b1555_0_6:notes"/>
          <p:cNvSpPr>
            <a:spLocks noGrp="1" noChangeArrowheads="1"/>
            <a:extLst>
              <a:ext uri="smNativeData">
                <pr:smNativeData xmlns:pr="smNativeData" xmlns="smNativeData" val="SMDATA_16_miGjYxMAAAAlAAAACwAAAA0AAAAAkAAAAEgAAACQAAAAS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OoED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MAAAABQAAAAAAAAAAAD//wAAAQAAAP//AAAB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348;g119c98b1555_0_6:notes"/>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ICAg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MAAAABQAAAAAAAAAAAD//wAAAQAAAP//AAAB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p>
        </p:txBody>
      </p:sp>
    </p:spTree>
  </p:cSld>
  <p:clrMapOvr>
    <a:masterClrMapping/>
  </p:clrMapOvr>
</p:notes>
</file>

<file path=ppt/notesSlides/notesSlide18.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2032;g11a0c2a1e4c_0_20:notes"/>
          <p:cNvSpPr>
            <a:spLocks noGrp="1" noChangeArrowheads="1"/>
            <a:extLst>
              <a:ext uri="smNativeData">
                <pr:smNativeData xmlns:pr="smNativeData" xmlns="smNativeData" val="SMDATA_16_miGjYxMAAAAlAAAACwAAAA0AAAAAkAAAAEgAAACQAAAAS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DQyIi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MAAAABQAAAAAAAAAAAD//wAAAQAAAP//AAAB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2033;g11a0c2a1e4c_0_20:notes"/>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D48L2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MAAAABQAAAAAAAAAAAD//wAAAQAAAP//AAAB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p>
        </p:txBody>
      </p:sp>
    </p:spTree>
  </p:cSld>
  <p:clrMapOvr>
    <a:masterClrMapping/>
  </p:clrMapOvr>
</p:notes>
</file>

<file path=ppt/notesSlides/notesSlide19.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347;g119c98b1555_0_6:notes"/>
          <p:cNvSpPr>
            <a:spLocks noGrp="1" noChangeArrowheads="1"/>
            <a:extLst>
              <a:ext uri="smNativeData">
                <pr:smNativeData xmlns:pr="smNativeData" xmlns="smNativeData" val="SMDATA_16_miGjYxMAAAAlAAAACwAAAA0AAAAAkAAAAEgAAACQAAAAS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OoED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MAAAABQAAAAAAAAAAAD//wAAAQAAAP//AAAB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348;g119c98b1555_0_6:notes"/>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OoED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MAAAABQAAAAAAAAAAAD//wAAAQAAAP//AAAB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p>
        </p:txBody>
      </p:sp>
    </p:spTree>
  </p:cSld>
  <p:clrMapOvr>
    <a:masterClrMapping/>
  </p:clrMapOvr>
</p:notes>
</file>

<file path=ppt/notesSlides/notesSlide2.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324;g119c98b1555_0_2:notes"/>
          <p:cNvSpPr>
            <a:spLocks noGrp="1" noChangeArrowheads="1"/>
            <a:extLst>
              <a:ext uri="smNativeData">
                <pr:smNativeData xmlns:pr="smNativeData" xmlns="smNativeData" val="SMDATA_16_miGjYxMAAAAlAAAACwAAAA0AAAAAkAAAAEgAAACQAAAAS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MAAAABQAAAAAAAAAAAD//wAAAQAAAP//AAAB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325;g119c98b1555_0_2:notes"/>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MAAAABQAAAAAAAAAAAD//wAAAQAAAP//AAAB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p>
        </p:txBody>
      </p:sp>
    </p:spTree>
  </p:cSld>
  <p:clrMapOvr>
    <a:masterClrMapping/>
  </p:clrMapOvr>
</p:notes>
</file>

<file path=ppt/notesSlides/notesSlide20.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402;g11dc3e0bdef_0_205:notes"/>
          <p:cNvSpPr>
            <a:spLocks noGrp="1" noChangeArrowheads="1"/>
            <a:extLst>
              <a:ext uri="smNativeData">
                <pr:smNativeData xmlns:pr="smNativeData" xmlns="smNativeData" val="SMDATA_16_miGjYxMAAAAlAAAACwAAAA0AAAAAkAAAAEgAAACQAAAAS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Dptb3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MAAAABQAAAAAAAAAAAD//wAAAQAAAP//AAAB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403;g11dc3e0bdef_0_205:notes"/>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MAAAABQAAAAAAAAAAAD//wAAAQAAAP//AAAB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p>
        </p:txBody>
      </p:sp>
    </p:spTree>
  </p:cSld>
  <p:clrMapOvr>
    <a:masterClrMapping/>
  </p:clrMapOvr>
</p:notes>
</file>

<file path=ppt/notesSlides/notesSlide21.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347;g119c98b1555_0_6:notes"/>
          <p:cNvSpPr>
            <a:spLocks noGrp="1" noChangeArrowheads="1"/>
            <a:extLst>
              <a:ext uri="smNativeData">
                <pr:smNativeData xmlns:pr="smNativeData" xmlns="smNativeData" val="SMDATA_16_miGjYxMAAAAlAAAACwAAAA0AAAAAkAAAAEgAAACQAAAAS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OoED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MAAAABQAAAAAAAAAAAD//wAAAQAAAP//AAAB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348;g119c98b1555_0_6:notes"/>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OoED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MAAAABQAAAAAAAAAAAD//wAAAQAAAP//AAAB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p>
        </p:txBody>
      </p:sp>
    </p:spTree>
  </p:cSld>
  <p:clrMapOvr>
    <a:masterClrMapping/>
  </p:clrMapOvr>
</p:notes>
</file>

<file path=ppt/notesSlides/notesSlide22.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2143;g11a0c2a1e4c_0_15:notes"/>
          <p:cNvSpPr>
            <a:spLocks noGrp="1" noChangeArrowheads="1"/>
            <a:extLst>
              <a:ext uri="smNativeData">
                <pr:smNativeData xmlns:pr="smNativeData" xmlns="smNativeData" val="SMDATA_16_miGjYxMAAAAlAAAACwAAAA0AAAAAkAAAAEgAAACQAAAAS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OoED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MAAAABQAAAAAAAAAAAD//wAAAQAAAP//AAAB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2144;g11a0c2a1e4c_0_15:notes"/>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OoED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MAAAABQAAAAAAAAAAAD//wAAAQAAAP//AAAB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p>
        </p:txBody>
      </p:sp>
    </p:spTree>
  </p:cSld>
  <p:clrMapOvr>
    <a:masterClrMapping/>
  </p:clrMapOvr>
</p:notes>
</file>

<file path=ppt/notesSlides/notesSlide3.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347;g119c98b1555_0_6:notes"/>
          <p:cNvSpPr>
            <a:spLocks noGrp="1" noChangeArrowheads="1"/>
            <a:extLst>
              <a:ext uri="smNativeData">
                <pr:smNativeData xmlns:pr="smNativeData" xmlns="smNativeData" val="SMDATA_16_miGjYxMAAAAlAAAACwAAAA0AAAAAkAAAAEgAAACQAAAAS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MAAAABQAAAAAAAAAAAD//wAAAQAAAP//AAAB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348;g119c98b1555_0_6:notes"/>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MAAAABQAAAAAAAAAAAD//wAAAQAAAP//AAAB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p>
        </p:txBody>
      </p:sp>
    </p:spTree>
  </p:cSld>
  <p:clrMapOvr>
    <a:masterClrMapping/>
  </p:clrMapOvr>
</p:notes>
</file>

<file path=ppt/notesSlides/notesSlide4.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355;g1191d947728_0_11:notes"/>
          <p:cNvSpPr>
            <a:spLocks noGrp="1" noChangeArrowheads="1"/>
            <a:extLst>
              <a:ext uri="smNativeData">
                <pr:smNativeData xmlns:pr="smNativeData" xmlns="smNativeData" val="SMDATA_16_miGjYxMAAAAlAAAACwAAAA0AAAAAkAAAAEgAAACQAAAAS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MAAAABQAAAAAAAAAAAD//wAAAQAAAP//AAAB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356;g1191d947728_0_11:notes"/>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MAAAABQAAAAAAAAAAAD//wAAAQAAAP//AAAB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p>
        </p:txBody>
      </p:sp>
    </p:spTree>
  </p:cSld>
  <p:clrMapOvr>
    <a:masterClrMapping/>
  </p:clrMapOvr>
</p:notes>
</file>

<file path=ppt/notesSlides/notesSlide5.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367;g11a1365a701_1_1:notes"/>
          <p:cNvSpPr>
            <a:spLocks noGrp="1" noChangeArrowheads="1"/>
            <a:extLst>
              <a:ext uri="smNativeData">
                <pr:smNativeData xmlns:pr="smNativeData" xmlns="smNativeData" val="SMDATA_16_miGjYxMAAAAlAAAACwAAAA0AAAAAkAAAAEgAAACQAAAAS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MAAAABQAAAAAAAAAAAD//wAAAQAAAP//AAAB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368;g11a1365a701_1_1:notes"/>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MAAAABQAAAAAAAAAAAD//wAAAQAAAP//AAAB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p>
        </p:txBody>
      </p:sp>
    </p:spTree>
  </p:cSld>
  <p:clrMapOvr>
    <a:masterClrMapping/>
  </p:clrMapOvr>
</p:notes>
</file>

<file path=ppt/notesSlides/notesSlide6.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375;g11dc3e0bdef_0_171:notes"/>
          <p:cNvSpPr>
            <a:spLocks noGrp="1" noChangeArrowheads="1"/>
            <a:extLst>
              <a:ext uri="smNativeData">
                <pr:smNativeData xmlns:pr="smNativeData" xmlns="smNativeData" val="SMDATA_16_miGjYxMAAAAlAAAACwAAAA0AAAAAkAAAAEgAAACQAAAAS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MAAAABQAAAAAAAAAAAD//wAAAQAAAP//AAAB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376;g11dc3e0bdef_0_171:notes"/>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MAAAABQAAAAAAAAAAAD//wAAAQAAAP//AAAB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p>
        </p:txBody>
      </p:sp>
    </p:spTree>
  </p:cSld>
  <p:clrMapOvr>
    <a:masterClrMapping/>
  </p:clrMapOvr>
</p:notes>
</file>

<file path=ppt/notesSlides/notesSlide7.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392;g11dc3e0bdef_0_191:notes"/>
          <p:cNvSpPr>
            <a:spLocks noGrp="1" noChangeArrowheads="1"/>
            <a:extLst>
              <a:ext uri="smNativeData">
                <pr:smNativeData xmlns:pr="smNativeData" xmlns="smNativeData" val="SMDATA_16_miGjYxMAAAAlAAAACwAAAA0AAAAAkAAAAEgAAACQAAAAS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MAAAABQAAAAAAAAAAAD//wAAAQAAAP//AAAB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393;g11dc3e0bdef_0_191:notes"/>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MAAAABQAAAAAAAAAAAD//wAAAQAAAP//AAAB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p>
        </p:txBody>
      </p:sp>
    </p:spTree>
  </p:cSld>
  <p:clrMapOvr>
    <a:masterClrMapping/>
  </p:clrMapOvr>
</p:notes>
</file>

<file path=ppt/notesSlides/notesSlide8.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402;g11dc3e0bdef_0_205:notes"/>
          <p:cNvSpPr>
            <a:spLocks noGrp="1" noChangeArrowheads="1"/>
            <a:extLst>
              <a:ext uri="smNativeData">
                <pr:smNativeData xmlns:pr="smNativeData" xmlns="smNativeData" val="SMDATA_16_miGjYxMAAAAlAAAACwAAAA0AAAAAkAAAAEgAAACQAAAAS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MAAAABQAAAAAAAAAAAD//wAAAQAAAP//AAAB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403;g11dc3e0bdef_0_205:notes"/>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MAAAABQAAAAAAAAAAAD//wAAAQAAAP//AAAB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p>
        </p:txBody>
      </p:sp>
    </p:spTree>
  </p:cSld>
  <p:clrMapOvr>
    <a:masterClrMapping/>
  </p:clrMapOvr>
</p:notes>
</file>

<file path=ppt/notesSlides/notesSlide9.xml><?xml version="1.0" encoding="utf-8"?>
<p:notes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showMasterSp="0">
  <p:cSld>
    <p:bg>
      <p:bgPr>
        <a:solidFill>
          <a:schemeClr val="bg1"/>
        </a:solidFill>
        <a:effectLst/>
      </p:bgPr>
    </p:bg>
    <p:spTree>
      <p:nvGrpSpPr>
        <p:cNvPr id="1" name=""/>
        <p:cNvGrpSpPr/>
        <p:nvPr/>
      </p:nvGrpSpPr>
      <p:grpSpPr>
        <a:xfrm>
          <a:off x="0" y="0"/>
          <a:ext cx="0" cy="0"/>
          <a:chOff x="0" y="0"/>
          <a:chExt cx="0" cy="0"/>
        </a:xfrm>
      </p:grpSpPr>
      <p:sp>
        <p:nvSpPr>
          <p:cNvPr id="2" name="Google Shape;2006;g11a1365a701_1_90:notes"/>
          <p:cNvSpPr>
            <a:spLocks noGrp="1" noChangeArrowheads="1"/>
            <a:extLst>
              <a:ext uri="smNativeData">
                <pr:smNativeData xmlns:pr="smNativeData" xmlns="smNativeData" val="SMDATA_16_miGjYxMAAAAlAAAACwAAAA0AAAAAkAAAAEgAAACQAAAAS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B/f38AAAAAA8zMzADAwP8Af39/AAAAAAAAAAAAAAAAAAAAAAAAAAAAIQAAABgAAAAUAAAAWAIAADgEAADYJwAAUBkAABAAAAAmAAAACAAAAAEPAAAAAAAAMAAAABQAAAAAAAAAAAD//wAAAQAAAP//AAABAA=="/>
              </a:ext>
            </a:extLst>
          </p:cNvSpPr>
          <p:nvPr>
            <p:ph type="sldImg" idx="2"/>
          </p:nvPr>
        </p:nvSpPr>
        <p:spPr>
          <a:xfrm>
            <a:off x="381000" y="685800"/>
            <a:ext cx="6096000" cy="3429000"/>
          </a:xfrm>
          <a:custGeom>
            <a:avLst/>
            <a:gdLst/>
            <a:ahLst/>
            <a:cxnLst/>
            <a:rect l="0" t="0" r="6096000" b="3429000"/>
            <a:pathLst>
              <a:path w="6096000" h="3429000" fill="none" extrusionOk="0">
                <a:moveTo>
                  <a:pt x="0" y="0"/>
                </a:moveTo>
                <a:lnTo>
                  <a:pt x="6096000" y="0"/>
                </a:lnTo>
                <a:lnTo>
                  <a:pt x="6096000" y="3429000"/>
                </a:lnTo>
                <a:lnTo>
                  <a:pt x="0" y="3429000"/>
                </a:lnTo>
                <a:close/>
              </a:path>
            </a:pathLst>
          </a:custGeom>
        </p:spPr>
      </p:sp>
      <p:sp>
        <p:nvSpPr>
          <p:cNvPr id="3" name="Google Shape;2007;g11a1365a701_1_90:notes"/>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AQAALgaAAD4JQAACDQAABAAAAAmAAAACAAAAL0/AAAAAAAAMAAAABQAAAAAAAAAAAD//wAAAQAAAP//AAABAA=="/>
              </a:ext>
            </a:extLst>
          </p:cNvSpPr>
          <p:nvPr>
            <p:ph type="body" idx="1"/>
          </p:nvPr>
        </p:nvSpPr>
        <p:spPr>
          <a:xfrm>
            <a:off x="685800" y="4343400"/>
            <a:ext cx="5486400" cy="4114800"/>
          </a:xfrm>
          <a:prstGeom prst="rect">
            <a:avLst/>
          </a:prstGeom>
        </p:spPr>
        <p:txBody>
          <a:bodyPr vert="horz" wrap="square" lIns="91440" tIns="91440" rIns="91440" bIns="91440" numCol="1" spcCol="215900" anchor="t">
            <a:prstTxWarp prst="textNoShape">
              <a:avLst/>
            </a:prstTxWarp>
          </a:bodyPr>
          <a:lstStyle/>
          <a:p>
            <a:pPr marL="0" indent="0" algn="l">
              <a:spcBef>
                <a:spcPts val="0"/>
              </a:spcBef>
              <a:spcAft>
                <a:spcPts val="0"/>
              </a:spcAft>
              <a:buNone/>
            </a:pPr>
          </a:p>
        </p:txBody>
      </p:sp>
    </p:spTree>
  </p:cSld>
  <p:clrMapOvr>
    <a:masterClrMapping/>
  </p:clrMapOvr>
</p:notes>
</file>

<file path=ppt/slideLayouts/_rels/slideLayout1.xml.rels><?xml version="1.0" encoding="UTF-8" standalone="yes" ?>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s>
</file>

<file path=ppt/slideLayouts/_rels/slideLayout11.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s>
</file>

<file path=ppt/slideLayouts/_rels/slideLayout13.xml.rels><?xml version="1.0" encoding="UTF-8" standalone="yes" ?>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14.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6.xml.rels><?xml version="1.0" encoding="UTF-8" standalone="yes" ?>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eg"/></Relationships>
</file>

<file path=ppt/slideLayouts/_rels/slideLayout17.xml.rels><?xml version="1.0" encoding="UTF-8" standalone="yes" ?>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eg"/></Relationships>
</file>

<file path=ppt/slideLayouts/_rels/slideLayout18.xml.rels><?xml version="1.0" encoding="UTF-8" standalone="yes" ?>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eg"/></Relationships>
</file>

<file path=ppt/slideLayouts/_rels/slideLayout19.xml.rels><?xml version="1.0" encoding="UTF-8" standalone="yes" ?>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eg"/></Relationships>
</file>

<file path=ppt/slideLayouts/_rels/slideLayout2.xml.rels><?xml version="1.0" encoding="UTF-8" standalone="yes" ?>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0.xml.rels><?xml version="1.0" encoding="UTF-8" standalone="yes" ?>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eg"/></Relationships>
</file>

<file path=ppt/slideLayouts/_rels/slideLayout21.xml.rels><?xml version="1.0" encoding="UTF-8" standalone="yes" ?>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eg"/></Relationships>
</file>

<file path=ppt/slideLayouts/_rels/slideLayout22.xml.rels><?xml version="1.0" encoding="UTF-8" standalone="yes" ?>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eg"/></Relationships>
</file>

<file path=ppt/slideLayouts/_rels/slideLayout23.xml.rels><?xml version="1.0" encoding="UTF-8" standalone="yes" ?>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eg"/></Relationships>
</file>

<file path=ppt/slideLayouts/_rels/slideLayout24.xml.rels><?xml version="1.0" encoding="UTF-8" standalone="yes" ?>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eg"/></Relationships>
</file>

<file path=ppt/slideLayouts/_rels/slideLayout25.xml.rels><?xml version="1.0" encoding="UTF-8" standalone="yes" ?>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eg"/></Relationships>
</file>

<file path=ppt/slideLayouts/_rels/slideLayout26.xml.rels><?xml version="1.0" encoding="UTF-8" standalone="yes" ?>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s>
</file>

<file path=ppt/slideLayouts/_rels/slideLayout27.xml.rels><?xml version="1.0" encoding="UTF-8" standalone="yes" ?>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eg"/></Relationships>
</file>

<file path=ppt/slideLayouts/_rels/slideLayout28.xml.rels><?xml version="1.0" encoding="UTF-8" standalone="yes" ?>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eg"/></Relationships>
</file>

<file path=ppt/slideLayouts/_rels/slideLayout29.xml.rels><?xml version="1.0" encoding="UTF-8" standalone="yes" ?>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eg"/></Relationships>
</file>

<file path=ppt/slideLayouts/_rels/slideLayout3.xml.rels><?xml version="1.0" encoding="UTF-8" standalone="yes" ?>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30.xml.rels><?xml version="1.0" encoding="UTF-8" standalone="yes" ?>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31.xml.rels><?xml version="1.0" encoding="UTF-8" standalone="yes" ?>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32.xml.rels><?xml version="1.0" encoding="UTF-8" standalone="yes" ?>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eg"/></Relationships>
</file>

<file path=ppt/slideLayouts/_rels/slideLayout33.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eg"/></Relationships>
</file>

<file path=ppt/slideLayouts/_rels/slideLayout35.xml.rels><?xml version="1.0" encoding="UTF-8" standalone="yes" ?>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eg"/></Relationships>
</file>

<file path=ppt/slideLayouts/_rels/slideLayout36.xml.rels><?xml version="1.0" encoding="UTF-8" standalone="yes" ?>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s>
</file>

<file path=ppt/slideLayouts/_rels/slideLayout37.xml.rels><?xml version="1.0" encoding="UTF-8" standalone="yes" ?>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8.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5.xml.rels><?xml version="1.0" encoding="UTF-8" standalone="yes" ?>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6.xml.rels><?xml version="1.0" encoding="UTF-8" standalone="yes" ?>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7.xml.rels><?xml version="1.0" encoding="UTF-8" standalone="yes" ?>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8.xml.rels><?xml version="1.0" encoding="UTF-8" standalone="yes" ?>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s>
</file>

<file path=ppt/slideLayouts/_rels/slideLayout9.xml.rels><?xml version="1.0" encoding="UTF-8" standalone="yes" ?>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itle">
  <p:cSld name="TITLE">
    <p:spTree>
      <p:nvGrpSpPr>
        <p:cNvPr id="1" name=""/>
        <p:cNvGrpSpPr/>
        <p:nvPr/>
      </p:nvGrpSpPr>
      <p:grpSpPr>
        <a:xfrm>
          <a:off x="0" y="0"/>
          <a:ext cx="0" cy="0"/>
          <a:chOff x="0" y="0"/>
          <a:chExt cx="0" cy="0"/>
        </a:xfrm>
      </p:grpSpPr>
      <p:sp>
        <p:nvSpPr>
          <p:cNvPr id="2" name="Google Shape;9;p2"/>
          <p:cNvSpPr>
            <a:extLst>
              <a:ext uri="smNativeData">
                <pr:smNativeData xmlns:pr="smNativeData" xmlns="smNativeData" val="SMDATA_16_miGjYxMAAAAlAAAAZQAAAA0AAAAAkAAAAJAAAACQAAAAkAAAAAAAAAABAAAAAAAAAAEAAABQAAAAAAAAAAAA8D8AAAAAAAAAAAAAAAAAAOA/AAAAAAAA4D8AAAAAAADgPwAAAAAAAOA/AAAAAAAA4D8AAAAAAADgPwAAAAAAAOA/AAAAAAAA4D8CAAAAjAAAAAEAAAADAAAA6sBsAOp1kQ0AAAAAAAAAAAAAAAAAAAAAAAAAAAAAAAAAAAAAeAAAAAEAAABAAAAAnf///2QAAADhAAAAAAAAAAEAAAAvAAAA/5yS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6sBsAOp1kQb/nJIAAAAAAAAAAAAAAAAAAAAAAAAAAAAAAAAAAAAAABgXOgJ/f38A6sBsA8zMzADAwP8Af39/AAAAAAAAAAAAAAAAAAAAAAAAAAAAIQAAABgAAAAUAAAA5i8AAND4//9rNwAAwggAABAAAAAmAAAACAAAAP//////////MAAAABQAAAAAAAAAXSP//6PcAAD8Sv//BLUAAA=="/>
              </a:ext>
            </a:extLst>
          </p:cNvSpPr>
          <p:nvPr/>
        </p:nvSpPr>
        <p:spPr>
          <a:xfrm rot="5400000">
            <a:off x="7101840" y="-483870"/>
            <a:ext cx="2592070" cy="1222375"/>
          </a:xfrm>
          <a:prstGeom prst="roundRect">
            <a:avLst>
              <a:gd name="adj" fmla="val 50000"/>
            </a:avLst>
          </a:prstGeom>
          <a:gradFill flip="none" rotWithShape="0">
            <a:gsLst>
              <a:gs pos="0">
                <a:srgbClr val="EAC06C"/>
              </a:gs>
              <a:gs pos="47000">
                <a:srgbClr val="FF9C92"/>
              </a:gs>
              <a:gs pos="100000">
                <a:schemeClr val="accent2"/>
              </a:gs>
            </a:gsLst>
            <a:lin ang="810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sp>
        <p:nvSpPr>
          <p:cNvPr id="3" name="Google Shape;10;p2"/>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DAAAAidDpAKhp5wAAAAAAAAAAAAAAAAAAAAAAAAAAAAAAAAAAAAAAeAAAAAEAAABAAAAAnP///2MAAADg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I5U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idDpAKhp5wAAAAAAAAAAAAAAAAAAAAAAAAAAAAAAAAAAAAAAAAAAABgXOgJ/f38A6sBsA8zMzADAwP8Af39/AAAAAAAAAAAAAAAAAAAAAAAAAAAAIQAAABgAAAAUAAAAByMAAMIFAAAMSAAAtzAAABAAAAAmAAAACAAAAP//////////MAAAABQAAAAAAAAAAAD//wAAAQAAAP//AAABAA=="/>
              </a:ext>
            </a:extLst>
          </p:cNvSpPr>
          <p:nvPr/>
        </p:nvSpPr>
        <p:spPr>
          <a:xfrm rot="2399861">
            <a:off x="5694045" y="935990"/>
            <a:ext cx="6017895" cy="6983095"/>
          </a:xfrm>
          <a:custGeom>
            <a:avLst/>
            <a:gdLst/>
            <a:ahLst/>
            <a:cxnLst/>
            <a:rect l="0" t="0" r="6017895" b="6983095"/>
            <a:pathLst>
              <a:path w="6017895" h="6983095">
                <a:moveTo>
                  <a:pt x="5383474" y="0"/>
                </a:moveTo>
                <a:cubicBezTo>
                  <a:pt x="5343005" y="0"/>
                  <a:pt x="5301873" y="4170"/>
                  <a:pt x="5260646" y="12794"/>
                </a:cubicBezTo>
                <a:cubicBezTo>
                  <a:pt x="4937939" y="80558"/>
                  <a:pt x="4732563" y="397579"/>
                  <a:pt x="4801369" y="720382"/>
                </a:cubicBezTo>
                <a:cubicBezTo>
                  <a:pt x="4802507" y="725974"/>
                  <a:pt x="4906379" y="1300308"/>
                  <a:pt x="4588127" y="1656945"/>
                </a:cubicBezTo>
                <a:cubicBezTo>
                  <a:pt x="4334605" y="1942501"/>
                  <a:pt x="3869926" y="2021732"/>
                  <a:pt x="3432352" y="2021732"/>
                </a:cubicBezTo>
                <a:cubicBezTo>
                  <a:pt x="3299478" y="2021732"/>
                  <a:pt x="3169068" y="2014435"/>
                  <a:pt x="3047852" y="2003346"/>
                </a:cubicBezTo>
                <a:cubicBezTo>
                  <a:pt x="2917821" y="1991406"/>
                  <a:pt x="2790160" y="1985530"/>
                  <a:pt x="2665342" y="1985530"/>
                </a:cubicBezTo>
                <a:cubicBezTo>
                  <a:pt x="1664903" y="1985530"/>
                  <a:pt x="843587" y="2363017"/>
                  <a:pt x="378055" y="3048238"/>
                </a:cubicBezTo>
                <a:cubicBezTo>
                  <a:pt x="160263" y="3369809"/>
                  <a:pt x="34971" y="3744453"/>
                  <a:pt x="16964" y="4132650"/>
                </a:cubicBezTo>
                <a:cubicBezTo>
                  <a:pt x="0" y="4525302"/>
                  <a:pt x="84633" y="4915774"/>
                  <a:pt x="265178" y="5265587"/>
                </a:cubicBezTo>
                <a:cubicBezTo>
                  <a:pt x="512350" y="5754151"/>
                  <a:pt x="930969" y="6169454"/>
                  <a:pt x="1473743" y="6465056"/>
                </a:cubicBezTo>
                <a:cubicBezTo>
                  <a:pt x="2051488" y="6778760"/>
                  <a:pt x="2751113" y="6953714"/>
                  <a:pt x="3554516" y="6981862"/>
                </a:cubicBezTo>
                <a:lnTo>
                  <a:pt x="3577073" y="6981862"/>
                </a:lnTo>
                <a:lnTo>
                  <a:pt x="3577073" y="6983000"/>
                </a:lnTo>
                <a:cubicBezTo>
                  <a:pt x="3900917" y="6981862"/>
                  <a:pt x="4163821" y="6722369"/>
                  <a:pt x="4169508" y="6398524"/>
                </a:cubicBezTo>
                <a:cubicBezTo>
                  <a:pt x="4175194" y="6075816"/>
                  <a:pt x="3921294" y="5806087"/>
                  <a:pt x="3597449" y="5793672"/>
                </a:cubicBezTo>
                <a:cubicBezTo>
                  <a:pt x="2980183" y="5772253"/>
                  <a:pt x="2456554" y="5645823"/>
                  <a:pt x="2041347" y="5420165"/>
                </a:cubicBezTo>
                <a:cubicBezTo>
                  <a:pt x="1711815" y="5240756"/>
                  <a:pt x="1463601" y="5001545"/>
                  <a:pt x="1325894" y="4728499"/>
                </a:cubicBezTo>
                <a:cubicBezTo>
                  <a:pt x="1151036" y="4384277"/>
                  <a:pt x="1164588" y="4006316"/>
                  <a:pt x="1362003" y="3716305"/>
                </a:cubicBezTo>
                <a:cubicBezTo>
                  <a:pt x="1600646" y="3365734"/>
                  <a:pt x="2066462" y="3174099"/>
                  <a:pt x="2663636" y="3174099"/>
                </a:cubicBezTo>
                <a:cubicBezTo>
                  <a:pt x="2752819" y="3174099"/>
                  <a:pt x="2844845" y="3178364"/>
                  <a:pt x="2939525" y="3187083"/>
                </a:cubicBezTo>
                <a:cubicBezTo>
                  <a:pt x="3111066" y="3202816"/>
                  <a:pt x="3275785" y="3210777"/>
                  <a:pt x="3434911" y="3210777"/>
                </a:cubicBezTo>
                <a:cubicBezTo>
                  <a:pt x="4339912" y="3210777"/>
                  <a:pt x="5025985" y="2955738"/>
                  <a:pt x="5477301" y="2447935"/>
                </a:cubicBezTo>
                <a:cubicBezTo>
                  <a:pt x="5782001" y="2104946"/>
                  <a:pt x="5962546" y="1654671"/>
                  <a:pt x="6000930" y="1144594"/>
                </a:cubicBezTo>
                <a:cubicBezTo>
                  <a:pt x="6017800" y="921209"/>
                  <a:pt x="6006522" y="695551"/>
                  <a:pt x="5965958" y="475484"/>
                </a:cubicBezTo>
                <a:cubicBezTo>
                  <a:pt x="5907861" y="194003"/>
                  <a:pt x="5660026" y="0"/>
                  <a:pt x="5383474" y="0"/>
                </a:cubicBezTo>
                <a:close/>
              </a:path>
            </a:pathLst>
          </a:custGeom>
          <a:gradFill flip="none" rotWithShape="0">
            <a:gsLst>
              <a:gs pos="0">
                <a:srgbClr val="89D0E9"/>
              </a:gs>
              <a:gs pos="100000">
                <a:srgbClr val="A869E7"/>
              </a:gs>
            </a:gsLst>
            <a:lin ang="816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sp>
        <p:nvSpPr>
          <p:cNvPr id="4" name="Google Shape;11;p2"/>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DAAAAqGnnAP+ckgAAAAAAAAAAAAAAAAAAAAAAAAAAAAAAAAAAAAAAeAAAAAEAAABAAAAAnP///wAAAACzAAAAAAAAAAEAAAAyAAAA6nWRDQ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IMG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GnnAP+ckgDqdZEGAAAAAAAAAAAAAAAAAAAAAAAAAAAAAAAAAAAAABgXOgJ/f38A6sBsA8zMzADAwP8Af39/AAAAAAAAAAAAAAAAAAAAAAAAAAAAIQAAABgAAAAUAAAATfb//5rx//8OHwAAhw4AABAAAAAmAAAACAAAAP//////////MAAAABQAAAAAAAAAAAD//wAAAQAAAP//AAABAA=="/>
              </a:ext>
            </a:extLst>
          </p:cNvSpPr>
          <p:nvPr/>
        </p:nvSpPr>
        <p:spPr>
          <a:xfrm rot="21122244">
            <a:off x="-1576705" y="-2340610"/>
            <a:ext cx="6624955" cy="4702175"/>
          </a:xfrm>
          <a:custGeom>
            <a:avLst/>
            <a:gdLst/>
            <a:ahLst/>
            <a:cxnLst/>
            <a:rect l="0" t="0" r="6624955" b="4702175"/>
            <a:pathLst>
              <a:path w="6624955" h="4702175">
                <a:moveTo>
                  <a:pt x="5969455" y="0"/>
                </a:moveTo>
                <a:cubicBezTo>
                  <a:pt x="5908825" y="0"/>
                  <a:pt x="5846578" y="9423"/>
                  <a:pt x="5784045" y="29696"/>
                </a:cubicBezTo>
                <a:cubicBezTo>
                  <a:pt x="5690008" y="60250"/>
                  <a:pt x="5599302" y="98798"/>
                  <a:pt x="5512118" y="142963"/>
                </a:cubicBezTo>
                <a:cubicBezTo>
                  <a:pt x="5170996" y="319811"/>
                  <a:pt x="4868421" y="590603"/>
                  <a:pt x="4610009" y="948772"/>
                </a:cubicBezTo>
                <a:cubicBezTo>
                  <a:pt x="4315429" y="1357864"/>
                  <a:pt x="4079670" y="1885933"/>
                  <a:pt x="3908537" y="2519464"/>
                </a:cubicBezTo>
                <a:cubicBezTo>
                  <a:pt x="3671922" y="3394471"/>
                  <a:pt x="3027367" y="3507737"/>
                  <a:pt x="2706328" y="3507737"/>
                </a:cubicBezTo>
                <a:cubicBezTo>
                  <a:pt x="2686054" y="3507737"/>
                  <a:pt x="2667019" y="3507261"/>
                  <a:pt x="2649506" y="3506500"/>
                </a:cubicBezTo>
                <a:cubicBezTo>
                  <a:pt x="2045497" y="3479278"/>
                  <a:pt x="1362206" y="3050959"/>
                  <a:pt x="1227337" y="2284840"/>
                </a:cubicBezTo>
                <a:cubicBezTo>
                  <a:pt x="1171847" y="2000247"/>
                  <a:pt x="922192" y="1801983"/>
                  <a:pt x="641698" y="1801983"/>
                </a:cubicBezTo>
                <a:cubicBezTo>
                  <a:pt x="607243" y="1801983"/>
                  <a:pt x="572313" y="1804933"/>
                  <a:pt x="537191" y="1811120"/>
                </a:cubicBezTo>
                <a:cubicBezTo>
                  <a:pt x="216532" y="1867849"/>
                  <a:pt x="95" y="2171574"/>
                  <a:pt x="51016" y="2493384"/>
                </a:cubicBezTo>
                <a:cubicBezTo>
                  <a:pt x="158663" y="3118919"/>
                  <a:pt x="491886" y="3684395"/>
                  <a:pt x="985962" y="4083302"/>
                </a:cubicBezTo>
                <a:cubicBezTo>
                  <a:pt x="1443774" y="4455082"/>
                  <a:pt x="2006950" y="4670384"/>
                  <a:pt x="2595158" y="4698653"/>
                </a:cubicBezTo>
                <a:cubicBezTo>
                  <a:pt x="2635895" y="4700937"/>
                  <a:pt x="2674443" y="4702079"/>
                  <a:pt x="2714132" y="4702079"/>
                </a:cubicBezTo>
                <a:cubicBezTo>
                  <a:pt x="3219534" y="4702079"/>
                  <a:pt x="3692100" y="4555880"/>
                  <a:pt x="4089854" y="4278234"/>
                </a:cubicBezTo>
                <a:cubicBezTo>
                  <a:pt x="4558993" y="3949571"/>
                  <a:pt x="4894500" y="3449867"/>
                  <a:pt x="5061063" y="2831089"/>
                </a:cubicBezTo>
                <a:cubicBezTo>
                  <a:pt x="5335275" y="1820258"/>
                  <a:pt x="5722845" y="1407739"/>
                  <a:pt x="5999341" y="1238887"/>
                </a:cubicBezTo>
                <a:cubicBezTo>
                  <a:pt x="6052641" y="1207096"/>
                  <a:pt x="6108131" y="1179969"/>
                  <a:pt x="6165905" y="1158362"/>
                </a:cubicBezTo>
                <a:cubicBezTo>
                  <a:pt x="6364258" y="1088119"/>
                  <a:pt x="6510454" y="918124"/>
                  <a:pt x="6551286" y="711864"/>
                </a:cubicBezTo>
                <a:lnTo>
                  <a:pt x="6551286" y="707390"/>
                </a:lnTo>
                <a:cubicBezTo>
                  <a:pt x="6624859" y="327615"/>
                  <a:pt x="6326663" y="0"/>
                  <a:pt x="5969455" y="0"/>
                </a:cubicBezTo>
                <a:close/>
              </a:path>
            </a:pathLst>
          </a:custGeom>
          <a:gradFill flip="none" rotWithShape="0">
            <a:gsLst>
              <a:gs pos="0">
                <a:srgbClr val="A869E7"/>
              </a:gs>
              <a:gs pos="50000">
                <a:schemeClr val="accent2"/>
              </a:gs>
              <a:gs pos="100000">
                <a:srgbClr val="FF9C92"/>
              </a:gs>
            </a:gsLst>
            <a:lin ang="1086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pic>
        <p:nvPicPr>
          <p:cNvPr id="5" name="Google Shape;12;p2"/>
          <p:cNvPicPr>
            <a:extLst>
              <a:ext uri="smNativeData">
                <pr:smNativeData xmlns:pr="smNativeData" xmlns="smNativeData" val="SMDATA_18_miGjYxMAAAAlAAAAEQAAAA0AAAAAkAAAAEgAAACQAAAASAAAAAAAAAAAAAAAAAAAAAEAAABQAAAAkNrEyf0OzT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QAAAAAAAAAGAAAAAAAAAAEAAAAAAAAAQAAAAAAAAADDAAAAZAAAAGQAAAAAAAAAy8vLAEAAAAAAAAAAwwAAAGQAAABkAAAAAAAAAAcAAAA4AAAAAAAAAAAAAAAAAAAA////AAAAAAAAAAAAFwcAANgGAAAYBwAA2QYAAAAAAABkAAAAZAAAAAAAAAAjAAAABAAAAGUAAAAXAAAAFAAAAAAAAAAAAAAA/38AAP9/AAAAAAAACQAAAAQAAAAAAAAAHgAAAGgAAAAAAAAAAAAAAAAAAAAAAAAAAAAAABAnAAAQJwAAAAAAAAAAAAAAAAAAAAAAAAAAAAAAAAAAAAAAAAAAAAA+BgAAAAAAAMDA/wAAAAAAAAAAAAAAAAAAAAAAZAAAAAAAAAB/f38ACgAAACIAAAAYAAAAAAAAAAAAAAAAAAAAAAAAAAAAAAAAAAAAJAAAACQAAAAAAAAABwAAAAAAAAAAAAAAAAAAAAAAAAAAAAAAAAAAAH9/fwAlAAAAWAAAAAAAAAAAAAAAAAAAAAAAAAAAAAAAAAAAAAAAAAAAAAAAAAAAAAAAAAAAAAAAPwAAAAAAAACghgEAAAAAAAAAAAAAAAAADAAAAAEAAAAAAAAAAAAAAAAAAAAfAAAAVAAAAN2p/AXj5+YBAAAAAAAAAAAAAAAAAAAAAAAAAAAAAAAAAAAAAAAAAAAYFzoCf39/AAAAAADLy8sAwMD/AH9/fwAAAAAAAAAAAAAAAAD///8AAAAAACEAAAAYAAAAFAAAAHYIAABEBQAAyi8AANQbAAAQAAAAJgAAAAgAAAD//////////zAAAAAUAAAAAAAAAAAA//8AAAEAAAD//wAAAQA="/>
              </a:ext>
            </a:extLst>
          </p:cNvPicPr>
          <p:nvPr/>
        </p:nvPicPr>
        <p:blipFill>
          <a:blip r:embed="rId2"/>
          <a:srcRect l="18150" t="17520" r="18160" b="17530"/>
          <a:stretch>
            <a:fillRect/>
          </a:stretch>
        </p:blipFill>
        <p:spPr>
          <a:xfrm>
            <a:off x="1375410" y="855980"/>
            <a:ext cx="6393180" cy="3667760"/>
          </a:xfrm>
          <a:prstGeom prst="roundRect">
            <a:avLst>
              <a:gd name="adj" fmla="val 11351"/>
            </a:avLst>
          </a:prstGeom>
          <a:noFill/>
          <a:ln>
            <a:noFill/>
          </a:ln>
          <a:effectLst>
            <a:outerShdw blurRad="1014730" dist="123825" dir="5400000" algn="bl">
              <a:srgbClr val="000000">
                <a:alpha val="36000"/>
              </a:srgbClr>
            </a:outerShdw>
          </a:effectLst>
        </p:spPr>
      </p:pic>
      <p:sp>
        <p:nvSpPr>
          <p:cNvPr id="6" name="Google Shape;13;p2"/>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kgoAANwLAAD+JgAA2hUAABAAAAAmAAAACAAAAL2wAAAAAAAAMAAAABQAAAAAAAAAAAD//wAAAQAAAP//AAABAA=="/>
              </a:ext>
            </a:extLst>
          </p:cNvSpPr>
          <p:nvPr>
            <p:ph type="ctrTitle"/>
          </p:nvPr>
        </p:nvSpPr>
        <p:spPr>
          <a:xfrm>
            <a:off x="1718310" y="1927860"/>
            <a:ext cx="4620260" cy="1624330"/>
          </a:xfrm>
        </p:spPr>
        <p:txBody>
          <a:bodyPr vert="horz" wrap="square" lIns="91440" tIns="91440" rIns="91440" bIns="91440" numCol="1" spcCol="215900" anchor="ctr">
            <a:prstTxWarp prst="textNoShape">
              <a:avLst/>
            </a:prstTxWarp>
          </a:bodyPr>
          <a:lstStyle>
            <a:lvl1pPr>
              <a:lnSpc>
                <a:spcPct val="80000"/>
              </a:lnSpc>
              <a:spcBef>
                <a:spcPts val="0"/>
              </a:spcBef>
              <a:spcAft>
                <a:spcPts val="0"/>
              </a:spcAft>
              <a:buNone/>
              <a:defRPr sz="8500" cap="none"/>
            </a:lvl1pPr>
            <a:lvl2pPr algn="ctr">
              <a:spcBef>
                <a:spcPts val="0"/>
              </a:spcBef>
              <a:spcAft>
                <a:spcPts val="0"/>
              </a:spcAft>
              <a:buNone/>
              <a:defRPr sz="5200" cap="none">
                <a:solidFill>
                  <a:srgbClr val="191919"/>
                </a:solidFill>
              </a:defRPr>
            </a:lvl2pPr>
            <a:lvl3pPr algn="ctr">
              <a:spcBef>
                <a:spcPts val="0"/>
              </a:spcBef>
              <a:spcAft>
                <a:spcPts val="0"/>
              </a:spcAft>
              <a:buNone/>
              <a:defRPr sz="5200" cap="none">
                <a:solidFill>
                  <a:srgbClr val="191919"/>
                </a:solidFill>
              </a:defRPr>
            </a:lvl3pPr>
            <a:lvl4pPr algn="ctr">
              <a:spcBef>
                <a:spcPts val="0"/>
              </a:spcBef>
              <a:spcAft>
                <a:spcPts val="0"/>
              </a:spcAft>
              <a:buNone/>
              <a:defRPr sz="5200" cap="none">
                <a:solidFill>
                  <a:srgbClr val="191919"/>
                </a:solidFill>
              </a:defRPr>
            </a:lvl4pPr>
            <a:lvl5pPr algn="ctr">
              <a:spcBef>
                <a:spcPts val="0"/>
              </a:spcBef>
              <a:spcAft>
                <a:spcPts val="0"/>
              </a:spcAft>
              <a:buNone/>
              <a:defRPr sz="5200" cap="none">
                <a:solidFill>
                  <a:srgbClr val="191919"/>
                </a:solidFill>
              </a:defRPr>
            </a:lvl5pPr>
            <a:lvl6pPr algn="ctr">
              <a:spcBef>
                <a:spcPts val="0"/>
              </a:spcBef>
              <a:spcAft>
                <a:spcPts val="0"/>
              </a:spcAft>
              <a:buNone/>
              <a:defRPr sz="5200" cap="none">
                <a:solidFill>
                  <a:srgbClr val="191919"/>
                </a:solidFill>
              </a:defRPr>
            </a:lvl6pPr>
            <a:lvl7pPr algn="ctr">
              <a:spcBef>
                <a:spcPts val="0"/>
              </a:spcBef>
              <a:spcAft>
                <a:spcPts val="0"/>
              </a:spcAft>
              <a:buNone/>
              <a:defRPr sz="5200" cap="none">
                <a:solidFill>
                  <a:srgbClr val="191919"/>
                </a:solidFill>
              </a:defRPr>
            </a:lvl7pPr>
            <a:lvl8pPr algn="ctr">
              <a:spcBef>
                <a:spcPts val="0"/>
              </a:spcBef>
              <a:spcAft>
                <a:spcPts val="0"/>
              </a:spcAft>
              <a:buNone/>
              <a:defRPr sz="5200" cap="none">
                <a:solidFill>
                  <a:srgbClr val="191919"/>
                </a:solidFill>
              </a:defRPr>
            </a:lvl8pPr>
            <a:lvl9pPr algn="ctr">
              <a:spcBef>
                <a:spcPts val="0"/>
              </a:spcBef>
              <a:spcAft>
                <a:spcPts val="0"/>
              </a:spcAft>
              <a:buNone/>
              <a:defRPr sz="5200" cap="none">
                <a:solidFill>
                  <a:srgbClr val="191919"/>
                </a:solidFill>
              </a:defRPr>
            </a:lvl9pPr>
          </a:lstStyle>
          <a:p>
            <a:pPr/>
          </a:p>
        </p:txBody>
      </p:sp>
      <p:sp>
        <p:nvSpPr>
          <p:cNvPr id="7" name="Google Shape;14;p2"/>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QAAAAAAAAAGAAAAAAAAAAEAAAAAAAAAMgAAAAAAAAAeAAAAZAAAAGQAAAAAAAAAy8vLADIAAAAAAAAAHgAAAGQAAABkAAAAAAAAABcAAAAUAAAAAAAAAAAAAAD/fwAA/38AAAAAAAAJAAAABAAAAAAAAAAeAAAAaAAAAAAAAAAAAAAAAAAAAAAAAAAAAAAAECcAABAnAAAAAAAAAAAAAAAAAAAAAAAAAAAAAAAAAAAAAAAAAAAAAFoAAAAAAAAAwMD/AAAAAAAAAAAAAA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MvLywDAwP8Af39/AAAAAAAAAAAAAAAAAAAAAAAAAAAAIQAAABgAAAAUAAAAkgoAAB8XAAD+JgAA8RkAABAAAAAmAAAACAAAAL2wAAAA4MEBMAAAABQAAAAAAAAAAAD//wAAAQAAAP//AAABAA=="/>
              </a:ext>
            </a:extLst>
          </p:cNvSpPr>
          <p:nvPr>
            <p:ph type="subTitle" idx="1"/>
          </p:nvPr>
        </p:nvSpPr>
        <p:spPr>
          <a:xfrm>
            <a:off x="1718310" y="3758565"/>
            <a:ext cx="4620260" cy="458470"/>
          </a:xfrm>
          <a:effectLst>
            <a:outerShdw blurRad="57150" dist="19050" dir="5400000" algn="bl">
              <a:srgbClr val="000000">
                <a:alpha val="50000"/>
              </a:srgbClr>
            </a:outerShdw>
          </a:effectLst>
        </p:spPr>
        <p:txBody>
          <a:bodyPr vert="horz" wrap="square" lIns="91440" tIns="91440" rIns="91440" bIns="91440" numCol="1" spcCol="215900" anchor="ctr">
            <a:prstTxWarp prst="textNoShape">
              <a:avLst/>
            </a:prstTxWarp>
          </a:bodyPr>
          <a:lstStyle>
            <a:lvl1pPr>
              <a:lnSpc>
                <a:spcPct val="100000"/>
              </a:lnSpc>
              <a:spcBef>
                <a:spcPts val="0"/>
              </a:spcBef>
              <a:spcAft>
                <a:spcPts val="0"/>
              </a:spcAft>
              <a:buNone/>
            </a:lvl1pPr>
            <a:lvl2pPr algn="ctr">
              <a:lnSpc>
                <a:spcPct val="100000"/>
              </a:lnSpc>
              <a:spcBef>
                <a:spcPts val="0"/>
              </a:spcBef>
              <a:spcAft>
                <a:spcPts val="0"/>
              </a:spcAft>
              <a:buNone/>
              <a:defRPr sz="1800" cap="none"/>
            </a:lvl2pPr>
            <a:lvl3pPr algn="ctr">
              <a:lnSpc>
                <a:spcPct val="100000"/>
              </a:lnSpc>
              <a:spcBef>
                <a:spcPts val="0"/>
              </a:spcBef>
              <a:spcAft>
                <a:spcPts val="0"/>
              </a:spcAft>
              <a:buNone/>
              <a:defRPr sz="1800" cap="none"/>
            </a:lvl3pPr>
            <a:lvl4pPr algn="ctr">
              <a:lnSpc>
                <a:spcPct val="100000"/>
              </a:lnSpc>
              <a:spcBef>
                <a:spcPts val="0"/>
              </a:spcBef>
              <a:spcAft>
                <a:spcPts val="0"/>
              </a:spcAft>
              <a:buNone/>
              <a:defRPr sz="1800" cap="none"/>
            </a:lvl4pPr>
            <a:lvl5pPr algn="ctr">
              <a:lnSpc>
                <a:spcPct val="100000"/>
              </a:lnSpc>
              <a:spcBef>
                <a:spcPts val="0"/>
              </a:spcBef>
              <a:spcAft>
                <a:spcPts val="0"/>
              </a:spcAft>
              <a:buNone/>
              <a:defRPr sz="1800" cap="none"/>
            </a:lvl5pPr>
            <a:lvl6pPr algn="ctr">
              <a:lnSpc>
                <a:spcPct val="100000"/>
              </a:lnSpc>
              <a:spcBef>
                <a:spcPts val="0"/>
              </a:spcBef>
              <a:spcAft>
                <a:spcPts val="0"/>
              </a:spcAft>
              <a:buNone/>
              <a:defRPr sz="1800" cap="none"/>
            </a:lvl6pPr>
            <a:lvl7pPr algn="ctr">
              <a:lnSpc>
                <a:spcPct val="100000"/>
              </a:lnSpc>
              <a:spcBef>
                <a:spcPts val="0"/>
              </a:spcBef>
              <a:spcAft>
                <a:spcPts val="0"/>
              </a:spcAft>
              <a:buNone/>
              <a:defRPr sz="1800" cap="none"/>
            </a:lvl7pPr>
            <a:lvl8pPr algn="ctr">
              <a:lnSpc>
                <a:spcPct val="100000"/>
              </a:lnSpc>
              <a:spcBef>
                <a:spcPts val="0"/>
              </a:spcBef>
              <a:spcAft>
                <a:spcPts val="0"/>
              </a:spcAft>
              <a:buNone/>
              <a:defRPr sz="1800" cap="none"/>
            </a:lvl8pPr>
            <a:lvl9pPr algn="ctr">
              <a:lnSpc>
                <a:spcPct val="100000"/>
              </a:lnSpc>
              <a:spcBef>
                <a:spcPts val="0"/>
              </a:spcBef>
              <a:spcAft>
                <a:spcPts val="0"/>
              </a:spcAft>
              <a:buNone/>
              <a:defRPr sz="1800" cap="none"/>
            </a:lvl9pPr>
          </a:lstStyle>
          <a:p>
            <a:pPr/>
          </a:p>
        </p:txBody>
      </p:sp>
    </p:spTree>
  </p:cSld>
  <p:clrMapOvr>
    <a:masterClrMapping/>
  </p:clrMapOvr>
</p:sldLayout>
</file>

<file path=ppt/slideLayouts/slideLayout10.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cSld name="BIG_NUMBER">
    <p:spTree>
      <p:nvGrpSpPr>
        <p:cNvPr id="1" name=""/>
        <p:cNvGrpSpPr/>
        <p:nvPr/>
      </p:nvGrpSpPr>
      <p:grpSpPr>
        <a:xfrm>
          <a:off x="0" y="0"/>
          <a:ext cx="0" cy="0"/>
          <a:chOff x="0" y="0"/>
          <a:chExt cx="0" cy="0"/>
        </a:xfrm>
      </p:grpSpPr>
      <p:sp>
        <p:nvSpPr>
          <p:cNvPr id="2" name="Google Shape;65;p11"/>
          <p:cNvSpPr>
            <a:extLst>
              <a:ext uri="smNativeData">
                <pr:smNativeData xmlns:pr="smNativeData" xmlns="smNativeData" val="SMDATA_16_miGjYxMAAAAlAAAArwAAAA0AAAAAkAAAAJAAAACQAAAAkAAAAAAAAAABAAAAAAAAAAEAAABQAAAAAAAAAAAA8D8AAAAAAAAAAAAAAAAAAOA/AAAAAAAA4D8AAAAAAADgPwAAAAAAAOA/AAAAAAAA4D8AAAAAAADgPwAAAAAAAOA/AAAAAAAA4D8CAAAAjAAAAAEAAAADAAAA6sBsAOp1kQ0AAAAAAAAAAAAAAAAAAAAAAAAAAAAAAAAAAAAAeAAAAAEAAABAAAAAnf///2QAAADhAAAAAAAAAAEAAAAvAAAA/5yS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FgC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6sBsAOp1kQb/nJIAAAAAAAAAAAAAAAAAAAAAAAAAAAAAAAAAAAAAABgXOgJ/f38A6sBsA8zMzADAwP8Af39/AAAAAAAAAAAAAAAAAAAAAAAAAAAAIQAAABgAAAAUAAAA2iAAALf5//8TOQAAIQgAABAAAAAmAAAACAAAAP//////////MAAAABQAAAAAAAAA/Er//wS1AACfLP//AAABAA=="/>
              </a:ext>
            </a:extLst>
          </p:cNvSpPr>
          <p:nvPr/>
        </p:nvSpPr>
        <p:spPr>
          <a:xfrm rot="16200000">
            <a:off x="6137275" y="-1818640"/>
            <a:ext cx="2343150" cy="3937635"/>
          </a:xfrm>
          <a:prstGeom prst="round2SameRect">
            <a:avLst>
              <a:gd name="adj1" fmla="val 50000"/>
              <a:gd name="adj2" fmla="val 0"/>
            </a:avLst>
          </a:prstGeom>
          <a:gradFill flip="none" rotWithShape="0">
            <a:gsLst>
              <a:gs pos="0">
                <a:srgbClr val="EAC06C"/>
              </a:gs>
              <a:gs pos="47000">
                <a:srgbClr val="FF9C92"/>
              </a:gs>
              <a:gs pos="100000">
                <a:schemeClr val="accent2"/>
              </a:gs>
            </a:gsLst>
            <a:lin ang="810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sp>
        <p:nvSpPr>
          <p:cNvPr id="3" name="Google Shape;66;p11"/>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DAAAAidDpAKhp5wAAAAAAAAAAAAAAAAAAAAAAAAAAAAAAAAAAAAAAeAAAAAEAAABAAAAAAAAAAGQAAAANAQ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idDpAKhp5wAAAAAAAAAAAAAAAAAAAAAAAAAAAAAAAAAAAAAAAAAAABgXOgJ/f38A6sBsA8zMzADAwP8Af39/AAAAAAAAAAAAAAAAAAAAAAAAAAAAIQAAABgAAAAUAAAAGuv//4QLAAB0FgAASSoAABAAAAAmAAAACAAAAP//////////MAAAABQAAAAAAAAAAAD//wAAAQAAAP//AAABAA=="/>
              </a:ext>
            </a:extLst>
          </p:cNvSpPr>
          <p:nvPr/>
        </p:nvSpPr>
        <p:spPr>
          <a:xfrm rot="12436724">
            <a:off x="-3397250" y="1871980"/>
            <a:ext cx="7047230" cy="5001895"/>
          </a:xfrm>
          <a:custGeom>
            <a:avLst/>
            <a:gdLst/>
            <a:ahLst/>
            <a:cxnLst/>
            <a:rect l="0" t="0" r="7047230" b="5001895"/>
            <a:pathLst>
              <a:path w="7047230" h="5001895">
                <a:moveTo>
                  <a:pt x="6349949" y="0"/>
                </a:moveTo>
                <a:cubicBezTo>
                  <a:pt x="6285455" y="0"/>
                  <a:pt x="6219240" y="10023"/>
                  <a:pt x="6152721" y="31589"/>
                </a:cubicBezTo>
                <a:cubicBezTo>
                  <a:pt x="6052690" y="64090"/>
                  <a:pt x="5956203" y="105096"/>
                  <a:pt x="5863461" y="152075"/>
                </a:cubicBezTo>
                <a:cubicBezTo>
                  <a:pt x="5500596" y="340196"/>
                  <a:pt x="5178734" y="628249"/>
                  <a:pt x="4903852" y="1009248"/>
                </a:cubicBezTo>
                <a:cubicBezTo>
                  <a:pt x="4590495" y="1444415"/>
                  <a:pt x="4339709" y="2006144"/>
                  <a:pt x="4157668" y="2680056"/>
                </a:cubicBezTo>
                <a:cubicBezTo>
                  <a:pt x="3905971" y="3610837"/>
                  <a:pt x="3220333" y="3731323"/>
                  <a:pt x="2878830" y="3731323"/>
                </a:cubicBezTo>
                <a:cubicBezTo>
                  <a:pt x="2857264" y="3731323"/>
                  <a:pt x="2837015" y="3730817"/>
                  <a:pt x="2818386" y="3730007"/>
                </a:cubicBezTo>
                <a:cubicBezTo>
                  <a:pt x="2175878" y="3701049"/>
                  <a:pt x="1449033" y="3245430"/>
                  <a:pt x="1305568" y="2430478"/>
                </a:cubicBezTo>
                <a:cubicBezTo>
                  <a:pt x="1246541" y="2127744"/>
                  <a:pt x="980973" y="1916842"/>
                  <a:pt x="682601" y="1916842"/>
                </a:cubicBezTo>
                <a:cubicBezTo>
                  <a:pt x="645950" y="1916842"/>
                  <a:pt x="608792" y="1919981"/>
                  <a:pt x="571433" y="1926562"/>
                </a:cubicBezTo>
                <a:cubicBezTo>
                  <a:pt x="230335" y="1986907"/>
                  <a:pt x="101" y="2309992"/>
                  <a:pt x="54268" y="2652314"/>
                </a:cubicBezTo>
                <a:cubicBezTo>
                  <a:pt x="168777" y="3317721"/>
                  <a:pt x="523239" y="3919241"/>
                  <a:pt x="1048808" y="4343575"/>
                </a:cubicBezTo>
                <a:cubicBezTo>
                  <a:pt x="1535801" y="4739053"/>
                  <a:pt x="2134874" y="4968077"/>
                  <a:pt x="2760574" y="4998148"/>
                </a:cubicBezTo>
                <a:cubicBezTo>
                  <a:pt x="2803908" y="5000578"/>
                  <a:pt x="2844912" y="5001793"/>
                  <a:pt x="2887132" y="5001793"/>
                </a:cubicBezTo>
                <a:cubicBezTo>
                  <a:pt x="3424748" y="5001793"/>
                  <a:pt x="3927435" y="4846275"/>
                  <a:pt x="4350542" y="4550932"/>
                </a:cubicBezTo>
                <a:cubicBezTo>
                  <a:pt x="4849584" y="4201320"/>
                  <a:pt x="5206476" y="3669764"/>
                  <a:pt x="5383656" y="3011545"/>
                </a:cubicBezTo>
                <a:cubicBezTo>
                  <a:pt x="5675346" y="1936282"/>
                  <a:pt x="6087620" y="1497470"/>
                  <a:pt x="6381740" y="1317854"/>
                </a:cubicBezTo>
                <a:cubicBezTo>
                  <a:pt x="6438438" y="1284037"/>
                  <a:pt x="6497464" y="1255181"/>
                  <a:pt x="6558920" y="1232198"/>
                </a:cubicBezTo>
                <a:cubicBezTo>
                  <a:pt x="6769917" y="1157476"/>
                  <a:pt x="6925431" y="976646"/>
                  <a:pt x="6968866" y="757240"/>
                </a:cubicBezTo>
                <a:lnTo>
                  <a:pt x="6968866" y="752481"/>
                </a:lnTo>
                <a:cubicBezTo>
                  <a:pt x="7047129" y="348498"/>
                  <a:pt x="6729925" y="0"/>
                  <a:pt x="6349949" y="0"/>
                </a:cubicBezTo>
                <a:close/>
              </a:path>
            </a:pathLst>
          </a:custGeom>
          <a:gradFill flip="none" rotWithShape="0">
            <a:gsLst>
              <a:gs pos="0">
                <a:srgbClr val="89D0E9"/>
              </a:gs>
              <a:gs pos="100000">
                <a:srgbClr val="A869E7"/>
              </a:gs>
            </a:gsLst>
            <a:lin ang="546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pic>
        <p:nvPicPr>
          <p:cNvPr id="4" name="Google Shape;67;p11"/>
          <p:cNvPicPr>
            <a:extLst>
              <a:ext uri="smNativeData">
                <pr:smNativeData xmlns:pr="smNativeData" xmlns="smNativeData" val="SMDATA_18_miGjYxMAAAAlAAAAEQAAAA0AAAAAkAAAAEgAAACQAAAASAAAAAAAAAAAAAAAAAAAAAEAAABQAAAAPgXAeAYNxT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QAAAAAAAAAGAAAAAAAAAAEAAAAAAAAAQAAAAAAAAADDAAAAZAAAAGQAAAAAAAAAy8vLAEAAAAAAAAAAwwAAAGQAAABkAAAAAAAAAAcAAAA4AAAAAAAAAAAAAAAAAAAA////AAAAAAAAAAAAKgIAAPcCAAApAgAA+AIAAAAAAABkAAAAZAAAAAAAAAAjAAAABAAAAGUAAAAXAAAAFAAAAAAAAAAAAAAA/38AAP9/AAAAAAAACQAAAAQAAAAAAAAAHgAAAGgAAAAAAAAAAAAAAAAAAAAAAAAAAAAAABAnAAAQJwAAAAAAAAAAAAAAAAAAAAAAAAAAAAAAAAAAAAAAAAAAAAA+BgAAAAAAAMDA/wAAAAAAAAAAAAAAAAAAAAAAZAAAAAAAAAB/f38ACgAAACIAAAAYAAAAAAAAAAAAAAAAAAAAAAAAAAAAAAAAAAAAJAAAACQAAAAAAAAABwAAAAAAAAAAAAAAAAAAAAAAAAAAAAAAAAAAAH9/fwAlAAAAWAAAAAAAAAAAAAAAAAAAAAAAAAAAAAAAAAAAAAAAAAAAAAAAAAAAAAAAAAAAAAAAPwAAAAAAAACghgEAAAAAAAAAAAAAAAAADAAAAAEAAAAAAAAAAAAAAAAAAAAfAAAAVAAAAN2p/AXj5+YBAAAAAAAAAAAAAAAAAAAAAAAAAAAAAAAAAAAAAAAAAAAYFzoCf39/AAAAAADLy8sAwMD/AH9/fwAAAAAAAAAAAAAAAAD///8AAAAAACEAAAAYAAAAFAAAAB0DAABnAgAAIzUAAD0dAAAQAAAAJgAAAAgAAAD//////////zAAAAAUAAAAAAAAAAAA//8AAAEAAAD//wAAAQA="/>
              </a:ext>
            </a:extLst>
          </p:cNvPicPr>
          <p:nvPr/>
        </p:nvPicPr>
        <p:blipFill>
          <a:blip r:embed="rId2"/>
          <a:srcRect l="5540" t="7590" r="5530" b="7600"/>
          <a:stretch>
            <a:fillRect/>
          </a:stretch>
        </p:blipFill>
        <p:spPr>
          <a:xfrm>
            <a:off x="506095" y="390525"/>
            <a:ext cx="8131810" cy="4362450"/>
          </a:xfrm>
          <a:prstGeom prst="roundRect">
            <a:avLst>
              <a:gd name="adj" fmla="val 8223"/>
            </a:avLst>
          </a:prstGeom>
          <a:noFill/>
          <a:ln>
            <a:noFill/>
          </a:ln>
          <a:effectLst>
            <a:outerShdw blurRad="1014730" dist="123825" dir="5400000" algn="bl">
              <a:srgbClr val="000000">
                <a:alpha val="36000"/>
              </a:srgbClr>
            </a:outerShdw>
          </a:effectLst>
        </p:spPr>
      </p:pic>
      <p:sp>
        <p:nvSpPr>
          <p:cNvPr id="5" name="Google Shape;68;p11"/>
          <p:cNvSpPr>
            <a:spLocks noGrp="1" noChangeArrowheads="1"/>
            <a:extLst>
              <a:ext uri="smNativeData">
                <pr:smNativeData xmlns:pr="smNativeData" xmlns="smNativeData" val="SMDATA_16_miGjYxMAAAAlAAAAZAAAAA0AAAAAkAAAAJAAAACQAAAAkAAAAAAAAAAC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8COw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5gcAABAJAABaMAAAXBIAABAAAAAmAAAACAAAAL2wAAAAAAAAMAAAABQAAAAAAAAAAAD//wAAAQAAAP//AAABAA=="/>
              </a:ext>
            </a:extLst>
          </p:cNvSpPr>
          <p:nvPr>
            <p:ph type="title"/>
          </p:nvPr>
        </p:nvSpPr>
        <p:spPr>
          <a:xfrm>
            <a:off x="1283970" y="1473200"/>
            <a:ext cx="6576060" cy="1511300"/>
          </a:xfrm>
        </p:spPr>
        <p:txBody>
          <a:bodyPr vert="horz" wrap="square" lIns="91440" tIns="91440" rIns="91440" bIns="91440" numCol="1" spcCol="215900" anchor="b">
            <a:prstTxWarp prst="textNoShape">
              <a:avLst/>
            </a:prstTxWarp>
          </a:bodyPr>
          <a:lstStyle>
            <a:lvl1pPr algn="ctr">
              <a:lnSpc>
                <a:spcPct val="80000"/>
              </a:lnSpc>
              <a:spcBef>
                <a:spcPts val="0"/>
              </a:spcBef>
              <a:spcAft>
                <a:spcPts val="0"/>
              </a:spcAft>
              <a:buNone/>
              <a:defRPr sz="9600" cap="none"/>
            </a:lvl1pPr>
            <a:lvl2pPr algn="ctr">
              <a:spcBef>
                <a:spcPts val="0"/>
              </a:spcBef>
              <a:spcAft>
                <a:spcPts val="0"/>
              </a:spcAft>
              <a:buNone/>
              <a:defRPr sz="9600" cap="none"/>
            </a:lvl2pPr>
            <a:lvl3pPr algn="ctr">
              <a:spcBef>
                <a:spcPts val="0"/>
              </a:spcBef>
              <a:spcAft>
                <a:spcPts val="0"/>
              </a:spcAft>
              <a:buNone/>
              <a:defRPr sz="9600" cap="none"/>
            </a:lvl3pPr>
            <a:lvl4pPr algn="ctr">
              <a:spcBef>
                <a:spcPts val="0"/>
              </a:spcBef>
              <a:spcAft>
                <a:spcPts val="0"/>
              </a:spcAft>
              <a:buNone/>
              <a:defRPr sz="9600" cap="none"/>
            </a:lvl4pPr>
            <a:lvl5pPr algn="ctr">
              <a:spcBef>
                <a:spcPts val="0"/>
              </a:spcBef>
              <a:spcAft>
                <a:spcPts val="0"/>
              </a:spcAft>
              <a:buNone/>
              <a:defRPr sz="9600" cap="none"/>
            </a:lvl5pPr>
            <a:lvl6pPr algn="ctr">
              <a:spcBef>
                <a:spcPts val="0"/>
              </a:spcBef>
              <a:spcAft>
                <a:spcPts val="0"/>
              </a:spcAft>
              <a:buNone/>
              <a:defRPr sz="9600" cap="none"/>
            </a:lvl6pPr>
            <a:lvl7pPr algn="ctr">
              <a:spcBef>
                <a:spcPts val="0"/>
              </a:spcBef>
              <a:spcAft>
                <a:spcPts val="0"/>
              </a:spcAft>
              <a:buNone/>
              <a:defRPr sz="9600" cap="none"/>
            </a:lvl7pPr>
            <a:lvl8pPr algn="ctr">
              <a:spcBef>
                <a:spcPts val="0"/>
              </a:spcBef>
              <a:spcAft>
                <a:spcPts val="0"/>
              </a:spcAft>
              <a:buNone/>
              <a:defRPr sz="9600" cap="none"/>
            </a:lvl8pPr>
            <a:lvl9pPr algn="ctr">
              <a:spcBef>
                <a:spcPts val="0"/>
              </a:spcBef>
              <a:spcAft>
                <a:spcPts val="0"/>
              </a:spcAft>
              <a:buNone/>
              <a:defRPr sz="9600" cap="none"/>
            </a:lvl9pPr>
          </a:lstStyle>
          <a:p>
            <a:pPr/>
            <a:r>
              <a:t>xx%</a:t>
            </a:r>
          </a:p>
        </p:txBody>
      </p:sp>
      <p:sp>
        <p:nvSpPr>
          <p:cNvPr id="6" name="Google Shape;69;p11"/>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GgsAALQTAAAmLQAAQBcAABAAAAAmAAAACAAAAL2wAAAAAAAAMAAAABQAAAAAAAAAAAD//wAAAQAAAP//AAABAA=="/>
              </a:ext>
            </a:extLst>
          </p:cNvSpPr>
          <p:nvPr>
            <p:ph type="subTitle" idx="1"/>
          </p:nvPr>
        </p:nvSpPr>
        <p:spPr>
          <a:xfrm>
            <a:off x="1804670" y="3202940"/>
            <a:ext cx="5534660" cy="576580"/>
          </a:xfrm>
        </p:spPr>
        <p:txBody>
          <a:bodyPr vert="horz" wrap="square" lIns="91440" tIns="91440" rIns="91440" bIns="91440" numCol="1" spcCol="215900" anchor="ctr">
            <a:prstTxWarp prst="textNoShape">
              <a:avLst/>
            </a:prstTxWarp>
          </a:bodyPr>
          <a:lstStyle>
            <a:lvl1pPr algn="ctr">
              <a:lnSpc>
                <a:spcPct val="100000"/>
              </a:lnSpc>
              <a:spcBef>
                <a:spcPts val="0"/>
              </a:spcBef>
              <a:spcAft>
                <a:spcPts val="0"/>
              </a:spcAft>
              <a:buNone/>
              <a:defRPr sz="1800" cap="none">
                <a:solidFill>
                  <a:srgbClr val="18173A"/>
                </a:solidFill>
              </a:defRPr>
            </a:lvl1pPr>
            <a:lvl2pPr algn="ctr">
              <a:lnSpc>
                <a:spcPct val="100000"/>
              </a:lnSpc>
              <a:spcBef>
                <a:spcPts val="0"/>
              </a:spcBef>
              <a:spcAft>
                <a:spcPts val="0"/>
              </a:spcAft>
              <a:buNone/>
              <a:defRPr sz="1600" cap="none"/>
            </a:lvl2pPr>
            <a:lvl3pPr algn="ctr">
              <a:lnSpc>
                <a:spcPct val="100000"/>
              </a:lnSpc>
              <a:spcBef>
                <a:spcPts val="0"/>
              </a:spcBef>
              <a:spcAft>
                <a:spcPts val="0"/>
              </a:spcAft>
              <a:buNone/>
              <a:defRPr sz="1600" cap="none"/>
            </a:lvl3pPr>
            <a:lvl4pPr algn="ctr">
              <a:lnSpc>
                <a:spcPct val="100000"/>
              </a:lnSpc>
              <a:spcBef>
                <a:spcPts val="0"/>
              </a:spcBef>
              <a:spcAft>
                <a:spcPts val="0"/>
              </a:spcAft>
              <a:buNone/>
              <a:defRPr sz="1600" cap="none"/>
            </a:lvl4pPr>
            <a:lvl5pPr algn="ctr">
              <a:lnSpc>
                <a:spcPct val="100000"/>
              </a:lnSpc>
              <a:spcBef>
                <a:spcPts val="0"/>
              </a:spcBef>
              <a:spcAft>
                <a:spcPts val="0"/>
              </a:spcAft>
              <a:buNone/>
              <a:defRPr sz="1600" cap="none"/>
            </a:lvl5pPr>
            <a:lvl6pPr algn="ctr">
              <a:lnSpc>
                <a:spcPct val="100000"/>
              </a:lnSpc>
              <a:spcBef>
                <a:spcPts val="0"/>
              </a:spcBef>
              <a:spcAft>
                <a:spcPts val="0"/>
              </a:spcAft>
              <a:buNone/>
              <a:defRPr sz="1600" cap="none"/>
            </a:lvl6pPr>
            <a:lvl7pPr algn="ctr">
              <a:lnSpc>
                <a:spcPct val="100000"/>
              </a:lnSpc>
              <a:spcBef>
                <a:spcPts val="0"/>
              </a:spcBef>
              <a:spcAft>
                <a:spcPts val="0"/>
              </a:spcAft>
              <a:buNone/>
              <a:defRPr sz="1600" cap="none"/>
            </a:lvl7pPr>
            <a:lvl8pPr algn="ctr">
              <a:lnSpc>
                <a:spcPct val="100000"/>
              </a:lnSpc>
              <a:spcBef>
                <a:spcPts val="0"/>
              </a:spcBef>
              <a:spcAft>
                <a:spcPts val="0"/>
              </a:spcAft>
              <a:buNone/>
              <a:defRPr sz="1600" cap="none"/>
            </a:lvl8pPr>
            <a:lvl9pPr algn="ctr">
              <a:lnSpc>
                <a:spcPct val="100000"/>
              </a:lnSpc>
              <a:spcBef>
                <a:spcPts val="0"/>
              </a:spcBef>
              <a:spcAft>
                <a:spcPts val="0"/>
              </a:spcAft>
              <a:buNone/>
              <a:defRPr sz="1600" cap="none"/>
            </a:lvl9pPr>
          </a:lstStyle>
          <a:p>
            <a:pPr/>
          </a:p>
        </p:txBody>
      </p:sp>
    </p:spTree>
  </p:cSld>
  <p:clrMapOvr>
    <a:masterClrMapping/>
  </p:clrMapOvr>
</p:sldLayout>
</file>

<file path=ppt/slideLayouts/slideLayout11.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cSld name="BLANK">
    <p:bg>
      <p:bgPr>
        <a:solidFill>
          <a:schemeClr val="accent5"/>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cSld name="BLANK_1">
    <p:spTree>
      <p:nvGrpSpPr>
        <p:cNvPr id="1" name=""/>
        <p:cNvGrpSpPr/>
        <p:nvPr/>
      </p:nvGrpSpPr>
      <p:grpSpPr>
        <a:xfrm>
          <a:off x="0" y="0"/>
          <a:ext cx="0" cy="0"/>
          <a:chOff x="0" y="0"/>
          <a:chExt cx="0" cy="0"/>
        </a:xfrm>
      </p:grpSpPr>
      <p:sp>
        <p:nvSpPr>
          <p:cNvPr id="2" name="Google Shape;72;p13"/>
          <p:cNvSpPr>
            <a:extLst>
              <a:ext uri="smNativeData">
                <pr:smNativeData xmlns:pr="smNativeData" xmlns="smNativeData" val="SMDATA_16_miGjYxMAAAAlAAAAZgAAAA0AAAAAkAAAAJAAAACQAAAAkAAAAAAAAAABAAAAAAAAAAEAAABQAAAAAAAAAAAA8D8AAAAAAADwPwAAAAAAAOA/AAAAAAAA4D8AAAAAAADgPwAAAAAAAOA/AAAAAAAA4D8AAAAAAADgPwAAAAAAAOA/AAAAAAAA4D8CAAAAjAAAAAEAAAADAAAAidDpAKhp5wAAAAAAAAAAAAAAAAAAAAAAAAAAAAAAAAAAAAAAeAAAAAEAAABAAAAAnP///2MAAADg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idDpAKhp5wAAAAAAAAAAAAAAAAAAAAAAAAAAAAAAAAAAAAAAAAAAABgXOgJ/f38A6sBsA8zMzADAwP8Af39/AAAAAAAAAAAAAAAAAAAAAAAAAAAAIQAAABgAAAAUAAAAgycAACL1//9DQwAA4hAAABAAAAAmAAAACAAAAP//////////MAAAABQAAAAAAAAA/Er//wS1AAD8Sv//BLUAAA=="/>
              </a:ext>
            </a:extLst>
          </p:cNvSpPr>
          <p:nvPr/>
        </p:nvSpPr>
        <p:spPr>
          <a:xfrm rot="10064685">
            <a:off x="6423025" y="-1766570"/>
            <a:ext cx="4511040" cy="4511040"/>
          </a:xfrm>
          <a:prstGeom prst="ellipse">
            <a:avLst/>
          </a:prstGeom>
          <a:gradFill flip="none" rotWithShape="0">
            <a:gsLst>
              <a:gs pos="0">
                <a:srgbClr val="89D0E9"/>
              </a:gs>
              <a:gs pos="100000">
                <a:srgbClr val="A869E7"/>
              </a:gs>
            </a:gsLst>
            <a:lin ang="816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sp>
        <p:nvSpPr>
          <p:cNvPr id="3" name="Google Shape;73;p13"/>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DAAAAqGnnAP+ckgAAAAAAAAAAAAAAAAAAAAAAAAAAAAAAAAAAAAAAeAAAAAEAAABAAAAAnf///2QAAADhAAAAAAAAAAEAAAAyAAAA6nWRDQ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GnnAP+ckgDqdZEGAAAAAAAAAAAAAAAAAAAAAAAAAAAAAAAAAAAAABgXOgJ/f38A6sBsA8zMzADAwP8Af39/AAAAAAAAAAAAAAAAAAAAAAAAAAAAIQAAABgAAAAUAAAA6/D//zYQAACIDwAA8SUAABAAAAAmAAAACAAAAP//////////MAAAABQAAAAAAAAAAAD//wAAAQAAAP//AAABAA=="/>
              </a:ext>
            </a:extLst>
          </p:cNvSpPr>
          <p:nvPr/>
        </p:nvSpPr>
        <p:spPr>
          <a:xfrm rot="12389065">
            <a:off x="-2451735" y="2635250"/>
            <a:ext cx="4976495" cy="3532505"/>
          </a:xfrm>
          <a:custGeom>
            <a:avLst/>
            <a:gdLst/>
            <a:ahLst/>
            <a:cxnLst/>
            <a:rect l="0" t="0" r="4976495" b="3532505"/>
            <a:pathLst>
              <a:path w="4976495" h="3532505">
                <a:moveTo>
                  <a:pt x="4484100" y="0"/>
                </a:moveTo>
                <a:cubicBezTo>
                  <a:pt x="4438557" y="0"/>
                  <a:pt x="4391798" y="7079"/>
                  <a:pt x="4344825" y="22309"/>
                </a:cubicBezTo>
                <a:cubicBezTo>
                  <a:pt x="4274187" y="45262"/>
                  <a:pt x="4206051" y="74222"/>
                  <a:pt x="4140561" y="107400"/>
                </a:cubicBezTo>
                <a:cubicBezTo>
                  <a:pt x="3884318" y="240257"/>
                  <a:pt x="3657032" y="443690"/>
                  <a:pt x="3462919" y="712764"/>
                </a:cubicBezTo>
                <a:cubicBezTo>
                  <a:pt x="3241639" y="1020094"/>
                  <a:pt x="3064542" y="1416806"/>
                  <a:pt x="2935991" y="1892745"/>
                </a:cubicBezTo>
                <a:cubicBezTo>
                  <a:pt x="2758253" y="2550093"/>
                  <a:pt x="2274080" y="2635184"/>
                  <a:pt x="2032923" y="2635184"/>
                </a:cubicBezTo>
                <a:cubicBezTo>
                  <a:pt x="2017695" y="2635184"/>
                  <a:pt x="2003395" y="2634827"/>
                  <a:pt x="1990240" y="2634255"/>
                </a:cubicBezTo>
                <a:cubicBezTo>
                  <a:pt x="1536525" y="2613804"/>
                  <a:pt x="1023254" y="2292030"/>
                  <a:pt x="921943" y="1716484"/>
                </a:cubicBezTo>
                <a:cubicBezTo>
                  <a:pt x="880261" y="1502683"/>
                  <a:pt x="692726" y="1353738"/>
                  <a:pt x="482027" y="1353738"/>
                </a:cubicBezTo>
                <a:cubicBezTo>
                  <a:pt x="456144" y="1353738"/>
                  <a:pt x="429905" y="1355955"/>
                  <a:pt x="403524" y="1360602"/>
                </a:cubicBezTo>
                <a:cubicBezTo>
                  <a:pt x="162653" y="1403220"/>
                  <a:pt x="71" y="1631393"/>
                  <a:pt x="38321" y="1873152"/>
                </a:cubicBezTo>
                <a:cubicBezTo>
                  <a:pt x="119184" y="2343085"/>
                  <a:pt x="369492" y="2767898"/>
                  <a:pt x="740629" y="3067577"/>
                </a:cubicBezTo>
                <a:cubicBezTo>
                  <a:pt x="1084526" y="3346877"/>
                  <a:pt x="1507569" y="3508622"/>
                  <a:pt x="1949416" y="3529859"/>
                </a:cubicBezTo>
                <a:cubicBezTo>
                  <a:pt x="1980016" y="3531575"/>
                  <a:pt x="2008972" y="3532433"/>
                  <a:pt x="2038786" y="3532433"/>
                </a:cubicBezTo>
                <a:cubicBezTo>
                  <a:pt x="2418431" y="3532433"/>
                  <a:pt x="2773410" y="3422601"/>
                  <a:pt x="3072192" y="3214020"/>
                </a:cubicBezTo>
                <a:cubicBezTo>
                  <a:pt x="3424597" y="2967112"/>
                  <a:pt x="3676622" y="2591709"/>
                  <a:pt x="3801740" y="2126853"/>
                </a:cubicBezTo>
                <a:cubicBezTo>
                  <a:pt x="4007721" y="1367467"/>
                  <a:pt x="4298853" y="1057563"/>
                  <a:pt x="4506550" y="930713"/>
                </a:cubicBezTo>
                <a:cubicBezTo>
                  <a:pt x="4546588" y="906830"/>
                  <a:pt x="4588270" y="886451"/>
                  <a:pt x="4631668" y="870219"/>
                </a:cubicBezTo>
                <a:cubicBezTo>
                  <a:pt x="4780666" y="817448"/>
                  <a:pt x="4890485" y="689740"/>
                  <a:pt x="4921156" y="534788"/>
                </a:cubicBezTo>
                <a:lnTo>
                  <a:pt x="4921156" y="531427"/>
                </a:lnTo>
                <a:cubicBezTo>
                  <a:pt x="4976423" y="246121"/>
                  <a:pt x="4752425" y="0"/>
                  <a:pt x="4484100" y="0"/>
                </a:cubicBezTo>
                <a:close/>
              </a:path>
            </a:pathLst>
          </a:custGeom>
          <a:gradFill flip="none" rotWithShape="0">
            <a:gsLst>
              <a:gs pos="0">
                <a:srgbClr val="A869E7"/>
              </a:gs>
              <a:gs pos="50000">
                <a:schemeClr val="accent2"/>
              </a:gs>
              <a:gs pos="100000">
                <a:srgbClr val="FF9C92"/>
              </a:gs>
            </a:gsLst>
            <a:lin ang="810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pic>
        <p:nvPicPr>
          <p:cNvPr id="4" name="Google Shape;74;p13"/>
          <p:cNvPicPr>
            <a:extLst>
              <a:ext uri="smNativeData">
                <pr:smNativeData xmlns:pr="smNativeData" xmlns="smNativeData" val="SMDATA_18_miGjYxMAAAAlAAAAEQAAAA0AAAAAkAAAAEgAAACQAAAASAAAAAAAAAAAAAAAAAAAAAEAAABQAAAAPgXAeAYNxT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QAAAAAAAAAGAAAAAAAAAAEAAAAAAAAAQAAAAAAAAADDAAAAZAAAAGQAAAAAAAAAy8vLAEAAAAAAAAAAwwAAAGQAAABkAAAAAAAAAAcAAAA4AAAAAAAAAAAAAAAAAAAA////AAAAAAAAAAAAHwIAAEQDAAB4AgAA6gIAAAAAAABkAAAAZAAAAAAAAAAjAAAABAAAAGUAAAAXAAAAFAAAAAAAAAAAAAAA/38AAP9/AAAAAAAACQAAAAQAAAAAAAAAHgAAAGgAAAAAAAAAAAAAAAAAAAAAAAAAAAAAABAnAAAQJwAAAAAAAAAAAAAAAAAAAAAAAAAAAAAAAAAAAAAAAAAAAAA+BgAAAAAAAMDA/wAAAAAAAAAAAAAAAAAAAAAAZAAAAAAAAAB/f38ACgAAACIAAAAYAAAAAAAAAAAAAAAAAAAAAAAAAAAAAAAAAAAAJAAAACQAAAAAAAAABwAAAAAAAAAAAAAAAAAAAAAAAAAAAAAAAAAAAH9/fwAlAAAAWAAAAAAAAAAAAAAAAAAAAAAAAAAAAAAAAAAAAAAAAAAAAAAAAAAAAAAAAAAAAAAAPwAAAAAAAACghgEAAAAAAAAAAAAAAAAADAAAAAEAAAAAAAAAAAAAAAAAAAAfAAAAVAAAAN2p/AXj5+YBAAAAAAAAAAAAAAAAAAAAAAAAAAAAAAAAAAAAAAAAAAAYFzoCf39/AAAAAADLy8sAwMD/AH9/fwAAAAAAAAAAAAAAAAD///8AAAAAACEAAAAYAAAAFAAAABMDAABnAgAAGTUAAD0dAAAQAAAAJgAAAAgAAAD//////////zAAAAAUAAAAAAAAAAAA//8AAAEAAAD//wAAAQA="/>
              </a:ext>
            </a:extLst>
          </p:cNvPicPr>
          <p:nvPr/>
        </p:nvPicPr>
        <p:blipFill>
          <a:blip r:embed="rId2"/>
          <a:srcRect l="5430" t="8360" r="6320" b="7460"/>
          <a:stretch>
            <a:fillRect/>
          </a:stretch>
        </p:blipFill>
        <p:spPr>
          <a:xfrm>
            <a:off x="499745" y="390525"/>
            <a:ext cx="8131810" cy="4362450"/>
          </a:xfrm>
          <a:prstGeom prst="roundRect">
            <a:avLst>
              <a:gd name="adj" fmla="val 8223"/>
            </a:avLst>
          </a:prstGeom>
          <a:noFill/>
          <a:ln>
            <a:noFill/>
          </a:ln>
          <a:effectLst>
            <a:outerShdw blurRad="1014730" dist="123825" dir="5400000" algn="bl">
              <a:srgbClr val="000000">
                <a:alpha val="36000"/>
              </a:srgbClr>
            </a:outerShdw>
          </a:effectLst>
        </p:spPr>
      </p:pic>
      <p:sp>
        <p:nvSpPr>
          <p:cNvPr id="5" name="Google Shape;75;p13"/>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kAgAADIIAAD/GgAAnQoAABAAAAAmAAAACAAAAL2wAAAAAAAAMAAAABQAAAAAAAAAAAD//wAAAQAAAP//AAABAA=="/>
              </a:ext>
            </a:extLst>
          </p:cNvSpPr>
          <p:nvPr>
            <p:ph type="title"/>
          </p:nvPr>
        </p:nvSpPr>
        <p:spPr>
          <a:xfrm>
            <a:off x="1391920" y="1332230"/>
            <a:ext cx="2996565" cy="393065"/>
          </a:xfrm>
        </p:spPr>
        <p:txBody>
          <a:bodyPr vert="horz" wrap="square" lIns="91440" tIns="91440" rIns="91440" bIns="91440" numCol="1" spcCol="215900" anchor="ctr">
            <a:prstTxWarp prst="textNoShape">
              <a:avLst/>
            </a:prstTxWarp>
          </a:bodyPr>
          <a:lstStyle>
            <a:lvl1pPr>
              <a:spcBef>
                <a:spcPts val="0"/>
              </a:spcBef>
              <a:spcAft>
                <a:spcPts val="0"/>
              </a:spcAft>
              <a:buNone/>
              <a:defRPr sz="2000" cap="none">
                <a:solidFill>
                  <a:srgbClr val="EAC06C"/>
                </a:solidFill>
              </a:defRPr>
            </a:lvl1pPr>
            <a:lvl2pPr>
              <a:spcBef>
                <a:spcPts val="0"/>
              </a:spcBef>
              <a:spcAft>
                <a:spcPts val="0"/>
              </a:spcAft>
              <a:buNone/>
              <a:defRPr sz="2400" cap="none"/>
            </a:lvl2pPr>
            <a:lvl3pPr>
              <a:spcBef>
                <a:spcPts val="0"/>
              </a:spcBef>
              <a:spcAft>
                <a:spcPts val="0"/>
              </a:spcAft>
              <a:buNone/>
              <a:defRPr sz="2400" cap="none"/>
            </a:lvl3pPr>
            <a:lvl4pPr>
              <a:spcBef>
                <a:spcPts val="0"/>
              </a:spcBef>
              <a:spcAft>
                <a:spcPts val="0"/>
              </a:spcAft>
              <a:buNone/>
              <a:defRPr sz="2400" cap="none"/>
            </a:lvl4pPr>
            <a:lvl5pPr>
              <a:spcBef>
                <a:spcPts val="0"/>
              </a:spcBef>
              <a:spcAft>
                <a:spcPts val="0"/>
              </a:spcAft>
              <a:buNone/>
              <a:defRPr sz="2400" cap="none"/>
            </a:lvl5pPr>
            <a:lvl6pPr>
              <a:spcBef>
                <a:spcPts val="0"/>
              </a:spcBef>
              <a:spcAft>
                <a:spcPts val="0"/>
              </a:spcAft>
              <a:buNone/>
              <a:defRPr sz="2400" cap="none"/>
            </a:lvl6pPr>
            <a:lvl7pPr>
              <a:spcBef>
                <a:spcPts val="0"/>
              </a:spcBef>
              <a:spcAft>
                <a:spcPts val="0"/>
              </a:spcAft>
              <a:buNone/>
              <a:defRPr sz="2400" cap="none"/>
            </a:lvl7pPr>
            <a:lvl8pPr>
              <a:spcBef>
                <a:spcPts val="0"/>
              </a:spcBef>
              <a:spcAft>
                <a:spcPts val="0"/>
              </a:spcAft>
              <a:buNone/>
              <a:defRPr sz="2400" cap="none"/>
            </a:lvl8pPr>
            <a:lvl9pPr>
              <a:spcBef>
                <a:spcPts val="0"/>
              </a:spcBef>
              <a:spcAft>
                <a:spcPts val="0"/>
              </a:spcAft>
              <a:buNone/>
              <a:defRPr sz="2400" cap="none"/>
            </a:lvl9pPr>
          </a:lstStyle>
          <a:p>
            <a:pPr/>
          </a:p>
        </p:txBody>
      </p:sp>
      <p:sp>
        <p:nvSpPr>
          <p:cNvPr id="6" name="Google Shape;76;p13"/>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ZgQAADIIAACQCAAAmwoAABAAAAAmAAAACAAAAL2wAAAAAAAAMAAAABQAAAAAAAAAAAD//wAAAQAAAP//AAABAA=="/>
              </a:ext>
            </a:extLst>
          </p:cNvSpPr>
          <p:nvPr>
            <p:ph type="title" idx="2"/>
          </p:nvPr>
        </p:nvSpPr>
        <p:spPr>
          <a:xfrm>
            <a:off x="715010" y="1332230"/>
            <a:ext cx="676910" cy="391795"/>
          </a:xfrm>
        </p:spPr>
        <p:txBody>
          <a:bodyPr vert="horz" wrap="square" lIns="91440" tIns="91440" rIns="91440" bIns="91440" numCol="1" spcCol="215900" anchor="ctr">
            <a:prstTxWarp prst="textNoShape">
              <a:avLst/>
            </a:prstTxWarp>
          </a:bodyPr>
          <a:lstStyle>
            <a:lvl1pPr algn="r">
              <a:spcBef>
                <a:spcPts val="0"/>
              </a:spcBef>
              <a:spcAft>
                <a:spcPts val="0"/>
              </a:spcAft>
              <a:buNone/>
              <a:defRPr sz="2500" cap="none"/>
            </a:lvl1pPr>
            <a:lvl2pPr>
              <a:spcBef>
                <a:spcPts val="0"/>
              </a:spcBef>
              <a:spcAft>
                <a:spcPts val="0"/>
              </a:spcAft>
              <a:buNone/>
              <a:defRPr sz="3000" cap="none"/>
            </a:lvl2pPr>
            <a:lvl3pPr>
              <a:spcBef>
                <a:spcPts val="0"/>
              </a:spcBef>
              <a:spcAft>
                <a:spcPts val="0"/>
              </a:spcAft>
              <a:buNone/>
              <a:defRPr sz="3000" cap="none"/>
            </a:lvl3pPr>
            <a:lvl4pPr>
              <a:spcBef>
                <a:spcPts val="0"/>
              </a:spcBef>
              <a:spcAft>
                <a:spcPts val="0"/>
              </a:spcAft>
              <a:buNone/>
              <a:defRPr sz="3000" cap="none"/>
            </a:lvl4pPr>
            <a:lvl5pPr>
              <a:spcBef>
                <a:spcPts val="0"/>
              </a:spcBef>
              <a:spcAft>
                <a:spcPts val="0"/>
              </a:spcAft>
              <a:buNone/>
              <a:defRPr sz="3000" cap="none"/>
            </a:lvl5pPr>
            <a:lvl6pPr>
              <a:spcBef>
                <a:spcPts val="0"/>
              </a:spcBef>
              <a:spcAft>
                <a:spcPts val="0"/>
              </a:spcAft>
              <a:buNone/>
              <a:defRPr sz="3000" cap="none"/>
            </a:lvl6pPr>
            <a:lvl7pPr>
              <a:spcBef>
                <a:spcPts val="0"/>
              </a:spcBef>
              <a:spcAft>
                <a:spcPts val="0"/>
              </a:spcAft>
              <a:buNone/>
              <a:defRPr sz="3000" cap="none"/>
            </a:lvl7pPr>
            <a:lvl8pPr>
              <a:spcBef>
                <a:spcPts val="0"/>
              </a:spcBef>
              <a:spcAft>
                <a:spcPts val="0"/>
              </a:spcAft>
              <a:buNone/>
              <a:defRPr sz="3000" cap="none"/>
            </a:lvl8pPr>
            <a:lvl9pPr>
              <a:spcBef>
                <a:spcPts val="0"/>
              </a:spcBef>
              <a:spcAft>
                <a:spcPts val="0"/>
              </a:spcAft>
              <a:buNone/>
              <a:defRPr sz="3000" cap="none"/>
            </a:lvl9pPr>
          </a:lstStyle>
          <a:p>
            <a:pPr/>
            <a:r>
              <a:t>xx%</a:t>
            </a:r>
          </a:p>
        </p:txBody>
      </p:sp>
      <p:sp>
        <p:nvSpPr>
          <p:cNvPr id="7" name="Google Shape;77;p13"/>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kAgAAJsKAACgFgAAaw0AABAAAAAmAAAACAAAAL2wAAAAAAAAMAAAABQAAAAAAAAAAAD//wAAAQAAAP//AAABAA=="/>
              </a:ext>
            </a:extLst>
          </p:cNvSpPr>
          <p:nvPr>
            <p:ph type="subTitle" idx="1"/>
          </p:nvPr>
        </p:nvSpPr>
        <p:spPr>
          <a:xfrm>
            <a:off x="1391920" y="1724025"/>
            <a:ext cx="2286000" cy="457200"/>
          </a:xfrm>
        </p:spPr>
        <p:txBody>
          <a:bodyPr vert="horz" wrap="square" lIns="91440" tIns="91440" rIns="91440" bIns="91440" numCol="1" spcCol="215900" anchor="ctr">
            <a:prstTxWarp prst="textNoShape">
              <a:avLst/>
            </a:prstTxWarp>
          </a:bodyPr>
          <a:lstStyle>
            <a:lvl1pPr>
              <a:lnSpc>
                <a:spcPct val="100000"/>
              </a:lnSpc>
              <a:spcBef>
                <a:spcPts val="0"/>
              </a:spcBef>
              <a:spcAft>
                <a:spcPts val="0"/>
              </a:spcAft>
              <a:buNone/>
              <a:defRPr sz="1400" cap="none"/>
            </a:lvl1pPr>
            <a:lvl2pPr>
              <a:lnSpc>
                <a:spcPct val="100000"/>
              </a:lnSpc>
              <a:spcBef>
                <a:spcPts val="0"/>
              </a:spcBef>
              <a:spcAft>
                <a:spcPts val="0"/>
              </a:spcAft>
              <a:buNone/>
            </a:lvl2pPr>
            <a:lvl3pPr>
              <a:lnSpc>
                <a:spcPct val="100000"/>
              </a:lnSpc>
              <a:spcBef>
                <a:spcPts val="0"/>
              </a:spcBef>
              <a:spcAft>
                <a:spcPts val="0"/>
              </a:spcAft>
              <a:buNone/>
            </a:lvl3pPr>
            <a:lvl4pPr>
              <a:lnSpc>
                <a:spcPct val="100000"/>
              </a:lnSpc>
              <a:spcBef>
                <a:spcPts val="0"/>
              </a:spcBef>
              <a:spcAft>
                <a:spcPts val="0"/>
              </a:spcAft>
              <a:buNone/>
            </a:lvl4pPr>
            <a:lvl5pPr>
              <a:lnSpc>
                <a:spcPct val="100000"/>
              </a:lnSpc>
              <a:spcBef>
                <a:spcPts val="0"/>
              </a:spcBef>
              <a:spcAft>
                <a:spcPts val="0"/>
              </a:spcAft>
              <a:buNone/>
            </a:lvl5pPr>
            <a:lvl6pPr>
              <a:lnSpc>
                <a:spcPct val="100000"/>
              </a:lnSpc>
              <a:spcBef>
                <a:spcPts val="0"/>
              </a:spcBef>
              <a:spcAft>
                <a:spcPts val="0"/>
              </a:spcAft>
              <a:buNone/>
            </a:lvl6pPr>
            <a:lvl7pPr>
              <a:lnSpc>
                <a:spcPct val="100000"/>
              </a:lnSpc>
              <a:spcBef>
                <a:spcPts val="0"/>
              </a:spcBef>
              <a:spcAft>
                <a:spcPts val="0"/>
              </a:spcAft>
              <a:buNone/>
            </a:lvl7pPr>
            <a:lvl8pPr>
              <a:lnSpc>
                <a:spcPct val="100000"/>
              </a:lnSpc>
              <a:spcBef>
                <a:spcPts val="0"/>
              </a:spcBef>
              <a:spcAft>
                <a:spcPts val="0"/>
              </a:spcAft>
              <a:buNone/>
            </a:lvl8pPr>
            <a:lvl9pPr>
              <a:lnSpc>
                <a:spcPct val="100000"/>
              </a:lnSpc>
              <a:spcBef>
                <a:spcPts val="0"/>
              </a:spcBef>
              <a:spcAft>
                <a:spcPts val="0"/>
              </a:spcAft>
              <a:buNone/>
            </a:lvl9pPr>
          </a:lstStyle>
          <a:p>
            <a:pPr/>
          </a:p>
        </p:txBody>
      </p:sp>
      <p:sp>
        <p:nvSpPr>
          <p:cNvPr id="8" name="Google Shape;78;p13"/>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KU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tCAAADIIAAAnMwAAnQoAABAAAAAmAAAACAAAAL2wAAAAAAAAMAAAABQAAAAAAAAAAAD//wAAAQAAAP//AAABAA=="/>
              </a:ext>
            </a:extLst>
          </p:cNvSpPr>
          <p:nvPr>
            <p:ph type="title" idx="3"/>
          </p:nvPr>
        </p:nvSpPr>
        <p:spPr>
          <a:xfrm>
            <a:off x="5316220" y="1332230"/>
            <a:ext cx="2999105" cy="393065"/>
          </a:xfrm>
        </p:spPr>
        <p:txBody>
          <a:bodyPr vert="horz" wrap="square" lIns="91440" tIns="91440" rIns="91440" bIns="91440" numCol="1" spcCol="215900" anchor="ctr">
            <a:prstTxWarp prst="textNoShape">
              <a:avLst/>
            </a:prstTxWarp>
          </a:bodyPr>
          <a:lstStyle>
            <a:lvl1pPr>
              <a:spcBef>
                <a:spcPts val="0"/>
              </a:spcBef>
              <a:spcAft>
                <a:spcPts val="0"/>
              </a:spcAft>
              <a:buNone/>
              <a:defRPr sz="2000" cap="none">
                <a:solidFill>
                  <a:srgbClr val="EAC06C"/>
                </a:solidFill>
              </a:defRPr>
            </a:lvl1pPr>
            <a:lvl2pPr>
              <a:spcBef>
                <a:spcPts val="0"/>
              </a:spcBef>
              <a:spcAft>
                <a:spcPts val="0"/>
              </a:spcAft>
              <a:buNone/>
              <a:defRPr sz="2400" cap="none"/>
            </a:lvl2pPr>
            <a:lvl3pPr>
              <a:spcBef>
                <a:spcPts val="0"/>
              </a:spcBef>
              <a:spcAft>
                <a:spcPts val="0"/>
              </a:spcAft>
              <a:buNone/>
              <a:defRPr sz="2400" cap="none"/>
            </a:lvl3pPr>
            <a:lvl4pPr>
              <a:spcBef>
                <a:spcPts val="0"/>
              </a:spcBef>
              <a:spcAft>
                <a:spcPts val="0"/>
              </a:spcAft>
              <a:buNone/>
              <a:defRPr sz="2400" cap="none"/>
            </a:lvl4pPr>
            <a:lvl5pPr>
              <a:spcBef>
                <a:spcPts val="0"/>
              </a:spcBef>
              <a:spcAft>
                <a:spcPts val="0"/>
              </a:spcAft>
              <a:buNone/>
              <a:defRPr sz="2400" cap="none"/>
            </a:lvl5pPr>
            <a:lvl6pPr>
              <a:spcBef>
                <a:spcPts val="0"/>
              </a:spcBef>
              <a:spcAft>
                <a:spcPts val="0"/>
              </a:spcAft>
              <a:buNone/>
              <a:defRPr sz="2400" cap="none"/>
            </a:lvl6pPr>
            <a:lvl7pPr>
              <a:spcBef>
                <a:spcPts val="0"/>
              </a:spcBef>
              <a:spcAft>
                <a:spcPts val="0"/>
              </a:spcAft>
              <a:buNone/>
              <a:defRPr sz="2400" cap="none"/>
            </a:lvl7pPr>
            <a:lvl8pPr>
              <a:spcBef>
                <a:spcPts val="0"/>
              </a:spcBef>
              <a:spcAft>
                <a:spcPts val="0"/>
              </a:spcAft>
              <a:buNone/>
              <a:defRPr sz="2400" cap="none"/>
            </a:lvl8pPr>
            <a:lvl9pPr>
              <a:spcBef>
                <a:spcPts val="0"/>
              </a:spcBef>
              <a:spcAft>
                <a:spcPts val="0"/>
              </a:spcAft>
              <a:buNone/>
              <a:defRPr sz="2400" cap="none"/>
            </a:lvl9pPr>
          </a:lstStyle>
          <a:p>
            <a:pPr/>
          </a:p>
        </p:txBody>
      </p:sp>
      <p:sp>
        <p:nvSpPr>
          <p:cNvPr id="9" name="Google Shape;79;p13"/>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ihwAADIIAACxIAAAmQoAABAAAAAmAAAACAAAAL2wAAAAAAAAMAAAABQAAAAAAAAAAAD//wAAAQAAAP//AAABAA=="/>
              </a:ext>
            </a:extLst>
          </p:cNvSpPr>
          <p:nvPr>
            <p:ph type="title" idx="4"/>
          </p:nvPr>
        </p:nvSpPr>
        <p:spPr>
          <a:xfrm>
            <a:off x="4639310" y="1332230"/>
            <a:ext cx="675005" cy="390525"/>
          </a:xfrm>
        </p:spPr>
        <p:txBody>
          <a:bodyPr vert="horz" wrap="square" lIns="91440" tIns="91440" rIns="91440" bIns="91440" numCol="1" spcCol="215900" anchor="ctr">
            <a:prstTxWarp prst="textNoShape">
              <a:avLst/>
            </a:prstTxWarp>
          </a:bodyPr>
          <a:lstStyle>
            <a:lvl1pPr algn="r">
              <a:spcBef>
                <a:spcPts val="0"/>
              </a:spcBef>
              <a:spcAft>
                <a:spcPts val="0"/>
              </a:spcAft>
              <a:buNone/>
              <a:defRPr sz="2500" cap="none"/>
            </a:lvl1pPr>
            <a:lvl2pPr>
              <a:spcBef>
                <a:spcPts val="0"/>
              </a:spcBef>
              <a:spcAft>
                <a:spcPts val="0"/>
              </a:spcAft>
              <a:buNone/>
              <a:defRPr sz="3000" cap="none"/>
            </a:lvl2pPr>
            <a:lvl3pPr>
              <a:spcBef>
                <a:spcPts val="0"/>
              </a:spcBef>
              <a:spcAft>
                <a:spcPts val="0"/>
              </a:spcAft>
              <a:buNone/>
              <a:defRPr sz="3000" cap="none"/>
            </a:lvl3pPr>
            <a:lvl4pPr>
              <a:spcBef>
                <a:spcPts val="0"/>
              </a:spcBef>
              <a:spcAft>
                <a:spcPts val="0"/>
              </a:spcAft>
              <a:buNone/>
              <a:defRPr sz="3000" cap="none"/>
            </a:lvl4pPr>
            <a:lvl5pPr>
              <a:spcBef>
                <a:spcPts val="0"/>
              </a:spcBef>
              <a:spcAft>
                <a:spcPts val="0"/>
              </a:spcAft>
              <a:buNone/>
              <a:defRPr sz="3000" cap="none"/>
            </a:lvl5pPr>
            <a:lvl6pPr>
              <a:spcBef>
                <a:spcPts val="0"/>
              </a:spcBef>
              <a:spcAft>
                <a:spcPts val="0"/>
              </a:spcAft>
              <a:buNone/>
              <a:defRPr sz="3000" cap="none"/>
            </a:lvl6pPr>
            <a:lvl7pPr>
              <a:spcBef>
                <a:spcPts val="0"/>
              </a:spcBef>
              <a:spcAft>
                <a:spcPts val="0"/>
              </a:spcAft>
              <a:buNone/>
              <a:defRPr sz="3000" cap="none"/>
            </a:lvl7pPr>
            <a:lvl8pPr>
              <a:spcBef>
                <a:spcPts val="0"/>
              </a:spcBef>
              <a:spcAft>
                <a:spcPts val="0"/>
              </a:spcAft>
              <a:buNone/>
              <a:defRPr sz="3000" cap="none"/>
            </a:lvl8pPr>
            <a:lvl9pPr>
              <a:spcBef>
                <a:spcPts val="0"/>
              </a:spcBef>
              <a:spcAft>
                <a:spcPts val="0"/>
              </a:spcAft>
              <a:buNone/>
              <a:defRPr sz="3000" cap="none"/>
            </a:lvl9pPr>
          </a:lstStyle>
          <a:p>
            <a:pPr/>
            <a:r>
              <a:t>xx%</a:t>
            </a:r>
          </a:p>
        </p:txBody>
      </p:sp>
      <p:sp>
        <p:nvSpPr>
          <p:cNvPr id="10" name="Google Shape;80;p13"/>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KzXS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tCAAAJsKAADELgAAaw0AABAAAAAmAAAACAAAAL2wAAAAAAAAMAAAABQAAAAAAAAAAAD//wAAAQAAAP//AAABAA=="/>
              </a:ext>
            </a:extLst>
          </p:cNvSpPr>
          <p:nvPr>
            <p:ph type="subTitle" idx="5"/>
          </p:nvPr>
        </p:nvSpPr>
        <p:spPr>
          <a:xfrm>
            <a:off x="5316220" y="1724025"/>
            <a:ext cx="2286000" cy="457200"/>
          </a:xfrm>
        </p:spPr>
        <p:txBody>
          <a:bodyPr vert="horz" wrap="square" lIns="91440" tIns="91440" rIns="91440" bIns="91440" numCol="1" spcCol="215900" anchor="ctr">
            <a:prstTxWarp prst="textNoShape">
              <a:avLst/>
            </a:prstTxWarp>
          </a:bodyPr>
          <a:lstStyle>
            <a:lvl1pPr>
              <a:lnSpc>
                <a:spcPct val="100000"/>
              </a:lnSpc>
              <a:spcBef>
                <a:spcPts val="0"/>
              </a:spcBef>
              <a:spcAft>
                <a:spcPts val="0"/>
              </a:spcAft>
              <a:buNone/>
              <a:defRPr sz="1400" cap="none"/>
            </a:lvl1pPr>
            <a:lvl2pPr>
              <a:lnSpc>
                <a:spcPct val="100000"/>
              </a:lnSpc>
              <a:spcBef>
                <a:spcPts val="0"/>
              </a:spcBef>
              <a:spcAft>
                <a:spcPts val="0"/>
              </a:spcAft>
              <a:buNone/>
            </a:lvl2pPr>
            <a:lvl3pPr>
              <a:lnSpc>
                <a:spcPct val="100000"/>
              </a:lnSpc>
              <a:spcBef>
                <a:spcPts val="0"/>
              </a:spcBef>
              <a:spcAft>
                <a:spcPts val="0"/>
              </a:spcAft>
              <a:buNone/>
            </a:lvl3pPr>
            <a:lvl4pPr>
              <a:lnSpc>
                <a:spcPct val="100000"/>
              </a:lnSpc>
              <a:spcBef>
                <a:spcPts val="0"/>
              </a:spcBef>
              <a:spcAft>
                <a:spcPts val="0"/>
              </a:spcAft>
              <a:buNone/>
            </a:lvl4pPr>
            <a:lvl5pPr>
              <a:lnSpc>
                <a:spcPct val="100000"/>
              </a:lnSpc>
              <a:spcBef>
                <a:spcPts val="0"/>
              </a:spcBef>
              <a:spcAft>
                <a:spcPts val="0"/>
              </a:spcAft>
              <a:buNone/>
            </a:lvl5pPr>
            <a:lvl6pPr>
              <a:lnSpc>
                <a:spcPct val="100000"/>
              </a:lnSpc>
              <a:spcBef>
                <a:spcPts val="0"/>
              </a:spcBef>
              <a:spcAft>
                <a:spcPts val="0"/>
              </a:spcAft>
              <a:buNone/>
            </a:lvl6pPr>
            <a:lvl7pPr>
              <a:lnSpc>
                <a:spcPct val="100000"/>
              </a:lnSpc>
              <a:spcBef>
                <a:spcPts val="0"/>
              </a:spcBef>
              <a:spcAft>
                <a:spcPts val="0"/>
              </a:spcAft>
              <a:buNone/>
            </a:lvl7pPr>
            <a:lvl8pPr>
              <a:lnSpc>
                <a:spcPct val="100000"/>
              </a:lnSpc>
              <a:spcBef>
                <a:spcPts val="0"/>
              </a:spcBef>
              <a:spcAft>
                <a:spcPts val="0"/>
              </a:spcAft>
              <a:buNone/>
            </a:lvl8pPr>
            <a:lvl9pPr>
              <a:lnSpc>
                <a:spcPct val="100000"/>
              </a:lnSpc>
              <a:spcBef>
                <a:spcPts val="0"/>
              </a:spcBef>
              <a:spcAft>
                <a:spcPts val="0"/>
              </a:spcAft>
              <a:buNone/>
            </a:lvl9pPr>
          </a:lstStyle>
          <a:p>
            <a:pPr/>
          </a:p>
        </p:txBody>
      </p:sp>
      <p:sp>
        <p:nvSpPr>
          <p:cNvPr id="11" name="Google Shape;81;p13"/>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kAgAANMOAAD/GgAAOBEAABAAAAAmAAAACAAAAL2wAAAAAAAAMAAAABQAAAAAAAAAAAD//wAAAQAAAP//AAABAA=="/>
              </a:ext>
            </a:extLst>
          </p:cNvSpPr>
          <p:nvPr>
            <p:ph type="title" idx="6"/>
          </p:nvPr>
        </p:nvSpPr>
        <p:spPr>
          <a:xfrm>
            <a:off x="1391920" y="2409825"/>
            <a:ext cx="2996565" cy="389255"/>
          </a:xfrm>
        </p:spPr>
        <p:txBody>
          <a:bodyPr vert="horz" wrap="square" lIns="91440" tIns="91440" rIns="91440" bIns="91440" numCol="1" spcCol="215900" anchor="ctr">
            <a:prstTxWarp prst="textNoShape">
              <a:avLst/>
            </a:prstTxWarp>
          </a:bodyPr>
          <a:lstStyle>
            <a:lvl1pPr>
              <a:spcBef>
                <a:spcPts val="0"/>
              </a:spcBef>
              <a:spcAft>
                <a:spcPts val="0"/>
              </a:spcAft>
              <a:buNone/>
              <a:defRPr sz="2000" cap="none">
                <a:solidFill>
                  <a:srgbClr val="EAC06C"/>
                </a:solidFill>
              </a:defRPr>
            </a:lvl1pPr>
            <a:lvl2pPr>
              <a:spcBef>
                <a:spcPts val="0"/>
              </a:spcBef>
              <a:spcAft>
                <a:spcPts val="0"/>
              </a:spcAft>
              <a:buNone/>
              <a:defRPr sz="2400" cap="none"/>
            </a:lvl2pPr>
            <a:lvl3pPr>
              <a:spcBef>
                <a:spcPts val="0"/>
              </a:spcBef>
              <a:spcAft>
                <a:spcPts val="0"/>
              </a:spcAft>
              <a:buNone/>
              <a:defRPr sz="2400" cap="none"/>
            </a:lvl3pPr>
            <a:lvl4pPr>
              <a:spcBef>
                <a:spcPts val="0"/>
              </a:spcBef>
              <a:spcAft>
                <a:spcPts val="0"/>
              </a:spcAft>
              <a:buNone/>
              <a:defRPr sz="2400" cap="none"/>
            </a:lvl4pPr>
            <a:lvl5pPr>
              <a:spcBef>
                <a:spcPts val="0"/>
              </a:spcBef>
              <a:spcAft>
                <a:spcPts val="0"/>
              </a:spcAft>
              <a:buNone/>
              <a:defRPr sz="2400" cap="none"/>
            </a:lvl5pPr>
            <a:lvl6pPr>
              <a:spcBef>
                <a:spcPts val="0"/>
              </a:spcBef>
              <a:spcAft>
                <a:spcPts val="0"/>
              </a:spcAft>
              <a:buNone/>
              <a:defRPr sz="2400" cap="none"/>
            </a:lvl6pPr>
            <a:lvl7pPr>
              <a:spcBef>
                <a:spcPts val="0"/>
              </a:spcBef>
              <a:spcAft>
                <a:spcPts val="0"/>
              </a:spcAft>
              <a:buNone/>
              <a:defRPr sz="2400" cap="none"/>
            </a:lvl7pPr>
            <a:lvl8pPr>
              <a:spcBef>
                <a:spcPts val="0"/>
              </a:spcBef>
              <a:spcAft>
                <a:spcPts val="0"/>
              </a:spcAft>
              <a:buNone/>
              <a:defRPr sz="2400" cap="none"/>
            </a:lvl8pPr>
            <a:lvl9pPr>
              <a:spcBef>
                <a:spcPts val="0"/>
              </a:spcBef>
              <a:spcAft>
                <a:spcPts val="0"/>
              </a:spcAft>
              <a:buNone/>
              <a:defRPr sz="2400" cap="none"/>
            </a:lvl9pPr>
          </a:lstStyle>
          <a:p>
            <a:pPr/>
          </a:p>
        </p:txBody>
      </p:sp>
      <p:sp>
        <p:nvSpPr>
          <p:cNvPr id="12" name="Google Shape;82;p13"/>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ZgQAANMOAACQCAAAOxEAABAAAAAmAAAACAAAAL2wAAAAAAAAMAAAABQAAAAAAAAAAAD//wAAAQAAAP//AAABAA=="/>
              </a:ext>
            </a:extLst>
          </p:cNvSpPr>
          <p:nvPr>
            <p:ph type="title" idx="7"/>
          </p:nvPr>
        </p:nvSpPr>
        <p:spPr>
          <a:xfrm>
            <a:off x="715010" y="2409825"/>
            <a:ext cx="676910" cy="391160"/>
          </a:xfrm>
        </p:spPr>
        <p:txBody>
          <a:bodyPr vert="horz" wrap="square" lIns="91440" tIns="91440" rIns="91440" bIns="91440" numCol="1" spcCol="215900" anchor="ctr">
            <a:prstTxWarp prst="textNoShape">
              <a:avLst/>
            </a:prstTxWarp>
          </a:bodyPr>
          <a:lstStyle>
            <a:lvl1pPr algn="r">
              <a:spcBef>
                <a:spcPts val="0"/>
              </a:spcBef>
              <a:spcAft>
                <a:spcPts val="0"/>
              </a:spcAft>
              <a:buNone/>
              <a:defRPr sz="2500" cap="none"/>
            </a:lvl1pPr>
            <a:lvl2pPr>
              <a:spcBef>
                <a:spcPts val="0"/>
              </a:spcBef>
              <a:spcAft>
                <a:spcPts val="0"/>
              </a:spcAft>
              <a:buNone/>
              <a:defRPr sz="3000" cap="none"/>
            </a:lvl2pPr>
            <a:lvl3pPr>
              <a:spcBef>
                <a:spcPts val="0"/>
              </a:spcBef>
              <a:spcAft>
                <a:spcPts val="0"/>
              </a:spcAft>
              <a:buNone/>
              <a:defRPr sz="3000" cap="none"/>
            </a:lvl3pPr>
            <a:lvl4pPr>
              <a:spcBef>
                <a:spcPts val="0"/>
              </a:spcBef>
              <a:spcAft>
                <a:spcPts val="0"/>
              </a:spcAft>
              <a:buNone/>
              <a:defRPr sz="3000" cap="none"/>
            </a:lvl4pPr>
            <a:lvl5pPr>
              <a:spcBef>
                <a:spcPts val="0"/>
              </a:spcBef>
              <a:spcAft>
                <a:spcPts val="0"/>
              </a:spcAft>
              <a:buNone/>
              <a:defRPr sz="3000" cap="none"/>
            </a:lvl5pPr>
            <a:lvl6pPr>
              <a:spcBef>
                <a:spcPts val="0"/>
              </a:spcBef>
              <a:spcAft>
                <a:spcPts val="0"/>
              </a:spcAft>
              <a:buNone/>
              <a:defRPr sz="3000" cap="none"/>
            </a:lvl6pPr>
            <a:lvl7pPr>
              <a:spcBef>
                <a:spcPts val="0"/>
              </a:spcBef>
              <a:spcAft>
                <a:spcPts val="0"/>
              </a:spcAft>
              <a:buNone/>
              <a:defRPr sz="3000" cap="none"/>
            </a:lvl7pPr>
            <a:lvl8pPr>
              <a:spcBef>
                <a:spcPts val="0"/>
              </a:spcBef>
              <a:spcAft>
                <a:spcPts val="0"/>
              </a:spcAft>
              <a:buNone/>
              <a:defRPr sz="3000" cap="none"/>
            </a:lvl8pPr>
            <a:lvl9pPr>
              <a:spcBef>
                <a:spcPts val="0"/>
              </a:spcBef>
              <a:spcAft>
                <a:spcPts val="0"/>
              </a:spcAft>
              <a:buNone/>
              <a:defRPr sz="3000" cap="none"/>
            </a:lvl9pPr>
          </a:lstStyle>
          <a:p>
            <a:pPr/>
            <a:r>
              <a:t>xx%</a:t>
            </a:r>
          </a:p>
        </p:txBody>
      </p:sp>
      <p:sp>
        <p:nvSpPr>
          <p:cNvPr id="13" name="Google Shape;83;p13"/>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Ks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kAgAADgRAACgFgAACBQAABAAAAAmAAAACAAAAL2wAAAAAAAAMAAAABQAAAAAAAAAAAD//wAAAQAAAP//AAABAA=="/>
              </a:ext>
            </a:extLst>
          </p:cNvSpPr>
          <p:nvPr>
            <p:ph type="subTitle" idx="8"/>
          </p:nvPr>
        </p:nvSpPr>
        <p:spPr>
          <a:xfrm>
            <a:off x="1391920" y="2799080"/>
            <a:ext cx="2286000" cy="457200"/>
          </a:xfrm>
        </p:spPr>
        <p:txBody>
          <a:bodyPr vert="horz" wrap="square" lIns="91440" tIns="91440" rIns="91440" bIns="91440" numCol="1" spcCol="215900" anchor="ctr">
            <a:prstTxWarp prst="textNoShape">
              <a:avLst/>
            </a:prstTxWarp>
          </a:bodyPr>
          <a:lstStyle>
            <a:lvl1pPr>
              <a:lnSpc>
                <a:spcPct val="100000"/>
              </a:lnSpc>
              <a:spcBef>
                <a:spcPts val="0"/>
              </a:spcBef>
              <a:spcAft>
                <a:spcPts val="0"/>
              </a:spcAft>
              <a:buNone/>
              <a:defRPr sz="1400" cap="none"/>
            </a:lvl1pPr>
            <a:lvl2pPr>
              <a:lnSpc>
                <a:spcPct val="100000"/>
              </a:lnSpc>
              <a:spcBef>
                <a:spcPts val="0"/>
              </a:spcBef>
              <a:spcAft>
                <a:spcPts val="0"/>
              </a:spcAft>
              <a:buNone/>
            </a:lvl2pPr>
            <a:lvl3pPr>
              <a:lnSpc>
                <a:spcPct val="100000"/>
              </a:lnSpc>
              <a:spcBef>
                <a:spcPts val="0"/>
              </a:spcBef>
              <a:spcAft>
                <a:spcPts val="0"/>
              </a:spcAft>
              <a:buNone/>
            </a:lvl3pPr>
            <a:lvl4pPr>
              <a:lnSpc>
                <a:spcPct val="100000"/>
              </a:lnSpc>
              <a:spcBef>
                <a:spcPts val="0"/>
              </a:spcBef>
              <a:spcAft>
                <a:spcPts val="0"/>
              </a:spcAft>
              <a:buNone/>
            </a:lvl4pPr>
            <a:lvl5pPr>
              <a:lnSpc>
                <a:spcPct val="100000"/>
              </a:lnSpc>
              <a:spcBef>
                <a:spcPts val="0"/>
              </a:spcBef>
              <a:spcAft>
                <a:spcPts val="0"/>
              </a:spcAft>
              <a:buNone/>
            </a:lvl5pPr>
            <a:lvl6pPr>
              <a:lnSpc>
                <a:spcPct val="100000"/>
              </a:lnSpc>
              <a:spcBef>
                <a:spcPts val="0"/>
              </a:spcBef>
              <a:spcAft>
                <a:spcPts val="0"/>
              </a:spcAft>
              <a:buNone/>
            </a:lvl6pPr>
            <a:lvl7pPr>
              <a:lnSpc>
                <a:spcPct val="100000"/>
              </a:lnSpc>
              <a:spcBef>
                <a:spcPts val="0"/>
              </a:spcBef>
              <a:spcAft>
                <a:spcPts val="0"/>
              </a:spcAft>
              <a:buNone/>
            </a:lvl7pPr>
            <a:lvl8pPr>
              <a:lnSpc>
                <a:spcPct val="100000"/>
              </a:lnSpc>
              <a:spcBef>
                <a:spcPts val="0"/>
              </a:spcBef>
              <a:spcAft>
                <a:spcPts val="0"/>
              </a:spcAft>
              <a:buNone/>
            </a:lvl8pPr>
            <a:lvl9pPr>
              <a:lnSpc>
                <a:spcPct val="100000"/>
              </a:lnSpc>
              <a:spcBef>
                <a:spcPts val="0"/>
              </a:spcBef>
              <a:spcAft>
                <a:spcPts val="0"/>
              </a:spcAft>
              <a:buNone/>
            </a:lvl9pPr>
          </a:lstStyle>
          <a:p>
            <a:pPr/>
          </a:p>
        </p:txBody>
      </p:sp>
      <p:sp>
        <p:nvSpPr>
          <p:cNvPr id="14" name="Google Shape;84;p13"/>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tCAAANMOAAAjMwAAOBEAABAAAAAmAAAACAAAAL2wAAAAAAAAMAAAABQAAAAAAAAAAAD//wAAAQAAAP//AAABAA=="/>
              </a:ext>
            </a:extLst>
          </p:cNvSpPr>
          <p:nvPr>
            <p:ph type="title" idx="9"/>
          </p:nvPr>
        </p:nvSpPr>
        <p:spPr>
          <a:xfrm>
            <a:off x="5316220" y="2409825"/>
            <a:ext cx="2996565" cy="389255"/>
          </a:xfrm>
        </p:spPr>
        <p:txBody>
          <a:bodyPr vert="horz" wrap="square" lIns="91440" tIns="91440" rIns="91440" bIns="91440" numCol="1" spcCol="215900" anchor="ctr">
            <a:prstTxWarp prst="textNoShape">
              <a:avLst/>
            </a:prstTxWarp>
          </a:bodyPr>
          <a:lstStyle>
            <a:lvl1pPr>
              <a:spcBef>
                <a:spcPts val="0"/>
              </a:spcBef>
              <a:spcAft>
                <a:spcPts val="0"/>
              </a:spcAft>
              <a:buNone/>
              <a:defRPr sz="2000" cap="none">
                <a:solidFill>
                  <a:srgbClr val="EAC06C"/>
                </a:solidFill>
              </a:defRPr>
            </a:lvl1pPr>
            <a:lvl2pPr>
              <a:spcBef>
                <a:spcPts val="0"/>
              </a:spcBef>
              <a:spcAft>
                <a:spcPts val="0"/>
              </a:spcAft>
              <a:buNone/>
              <a:defRPr sz="2400" cap="none"/>
            </a:lvl2pPr>
            <a:lvl3pPr>
              <a:spcBef>
                <a:spcPts val="0"/>
              </a:spcBef>
              <a:spcAft>
                <a:spcPts val="0"/>
              </a:spcAft>
              <a:buNone/>
              <a:defRPr sz="2400" cap="none"/>
            </a:lvl3pPr>
            <a:lvl4pPr>
              <a:spcBef>
                <a:spcPts val="0"/>
              </a:spcBef>
              <a:spcAft>
                <a:spcPts val="0"/>
              </a:spcAft>
              <a:buNone/>
              <a:defRPr sz="2400" cap="none"/>
            </a:lvl4pPr>
            <a:lvl5pPr>
              <a:spcBef>
                <a:spcPts val="0"/>
              </a:spcBef>
              <a:spcAft>
                <a:spcPts val="0"/>
              </a:spcAft>
              <a:buNone/>
              <a:defRPr sz="2400" cap="none"/>
            </a:lvl5pPr>
            <a:lvl6pPr>
              <a:spcBef>
                <a:spcPts val="0"/>
              </a:spcBef>
              <a:spcAft>
                <a:spcPts val="0"/>
              </a:spcAft>
              <a:buNone/>
              <a:defRPr sz="2400" cap="none"/>
            </a:lvl6pPr>
            <a:lvl7pPr>
              <a:spcBef>
                <a:spcPts val="0"/>
              </a:spcBef>
              <a:spcAft>
                <a:spcPts val="0"/>
              </a:spcAft>
              <a:buNone/>
              <a:defRPr sz="2400" cap="none"/>
            </a:lvl7pPr>
            <a:lvl8pPr>
              <a:spcBef>
                <a:spcPts val="0"/>
              </a:spcBef>
              <a:spcAft>
                <a:spcPts val="0"/>
              </a:spcAft>
              <a:buNone/>
              <a:defRPr sz="2400" cap="none"/>
            </a:lvl8pPr>
            <a:lvl9pPr>
              <a:spcBef>
                <a:spcPts val="0"/>
              </a:spcBef>
              <a:spcAft>
                <a:spcPts val="0"/>
              </a:spcAft>
              <a:buNone/>
              <a:defRPr sz="2400" cap="none"/>
            </a:lvl9pPr>
          </a:lstStyle>
          <a:p>
            <a:pPr/>
          </a:p>
        </p:txBody>
      </p:sp>
      <p:sp>
        <p:nvSpPr>
          <p:cNvPr id="15" name="Google Shape;85;p13"/>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HI2F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ihwAANMOAAC0IAAAPBEAABAAAAAmAAAACAAAAL2wAAAAAAAAMAAAABQAAAAAAAAAAAD//wAAAQAAAP//AAABAA=="/>
              </a:ext>
            </a:extLst>
          </p:cNvSpPr>
          <p:nvPr>
            <p:ph type="title" idx="13"/>
          </p:nvPr>
        </p:nvSpPr>
        <p:spPr>
          <a:xfrm>
            <a:off x="4639310" y="2409825"/>
            <a:ext cx="676910" cy="391795"/>
          </a:xfrm>
        </p:spPr>
        <p:txBody>
          <a:bodyPr vert="horz" wrap="square" lIns="91440" tIns="91440" rIns="91440" bIns="91440" numCol="1" spcCol="215900" anchor="ctr">
            <a:prstTxWarp prst="textNoShape">
              <a:avLst/>
            </a:prstTxWarp>
          </a:bodyPr>
          <a:lstStyle>
            <a:lvl1pPr algn="r">
              <a:spcBef>
                <a:spcPts val="0"/>
              </a:spcBef>
              <a:spcAft>
                <a:spcPts val="0"/>
              </a:spcAft>
              <a:buNone/>
              <a:defRPr sz="2500" cap="none"/>
            </a:lvl1pPr>
            <a:lvl2pPr>
              <a:spcBef>
                <a:spcPts val="0"/>
              </a:spcBef>
              <a:spcAft>
                <a:spcPts val="0"/>
              </a:spcAft>
              <a:buNone/>
              <a:defRPr sz="3000" cap="none"/>
            </a:lvl2pPr>
            <a:lvl3pPr>
              <a:spcBef>
                <a:spcPts val="0"/>
              </a:spcBef>
              <a:spcAft>
                <a:spcPts val="0"/>
              </a:spcAft>
              <a:buNone/>
              <a:defRPr sz="3000" cap="none"/>
            </a:lvl3pPr>
            <a:lvl4pPr>
              <a:spcBef>
                <a:spcPts val="0"/>
              </a:spcBef>
              <a:spcAft>
                <a:spcPts val="0"/>
              </a:spcAft>
              <a:buNone/>
              <a:defRPr sz="3000" cap="none"/>
            </a:lvl4pPr>
            <a:lvl5pPr>
              <a:spcBef>
                <a:spcPts val="0"/>
              </a:spcBef>
              <a:spcAft>
                <a:spcPts val="0"/>
              </a:spcAft>
              <a:buNone/>
              <a:defRPr sz="3000" cap="none"/>
            </a:lvl5pPr>
            <a:lvl6pPr>
              <a:spcBef>
                <a:spcPts val="0"/>
              </a:spcBef>
              <a:spcAft>
                <a:spcPts val="0"/>
              </a:spcAft>
              <a:buNone/>
              <a:defRPr sz="3000" cap="none"/>
            </a:lvl6pPr>
            <a:lvl7pPr>
              <a:spcBef>
                <a:spcPts val="0"/>
              </a:spcBef>
              <a:spcAft>
                <a:spcPts val="0"/>
              </a:spcAft>
              <a:buNone/>
              <a:defRPr sz="3000" cap="none"/>
            </a:lvl7pPr>
            <a:lvl8pPr>
              <a:spcBef>
                <a:spcPts val="0"/>
              </a:spcBef>
              <a:spcAft>
                <a:spcPts val="0"/>
              </a:spcAft>
              <a:buNone/>
              <a:defRPr sz="3000" cap="none"/>
            </a:lvl8pPr>
            <a:lvl9pPr>
              <a:spcBef>
                <a:spcPts val="0"/>
              </a:spcBef>
              <a:spcAft>
                <a:spcPts val="0"/>
              </a:spcAft>
              <a:buNone/>
              <a:defRPr sz="3000" cap="none"/>
            </a:lvl9pPr>
          </a:lstStyle>
          <a:p>
            <a:pPr/>
            <a:r>
              <a:t>xx%</a:t>
            </a:r>
          </a:p>
        </p:txBody>
      </p:sp>
      <p:sp>
        <p:nvSpPr>
          <p:cNvPr id="16" name="Google Shape;86;p13"/>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tCAAADgRAADELgAACBQAABAAAAAmAAAACAAAAL2wAAAAAAAAMAAAABQAAAAAAAAAAAD//wAAAQAAAP//AAABAA=="/>
              </a:ext>
            </a:extLst>
          </p:cNvSpPr>
          <p:nvPr>
            <p:ph type="subTitle" idx="14"/>
          </p:nvPr>
        </p:nvSpPr>
        <p:spPr>
          <a:xfrm>
            <a:off x="5316220" y="2799080"/>
            <a:ext cx="2286000" cy="457200"/>
          </a:xfrm>
        </p:spPr>
        <p:txBody>
          <a:bodyPr vert="horz" wrap="square" lIns="91440" tIns="91440" rIns="91440" bIns="91440" numCol="1" spcCol="215900" anchor="ctr">
            <a:prstTxWarp prst="textNoShape">
              <a:avLst/>
            </a:prstTxWarp>
          </a:bodyPr>
          <a:lstStyle>
            <a:lvl1pPr>
              <a:lnSpc>
                <a:spcPct val="100000"/>
              </a:lnSpc>
              <a:spcBef>
                <a:spcPts val="0"/>
              </a:spcBef>
              <a:spcAft>
                <a:spcPts val="0"/>
              </a:spcAft>
              <a:buNone/>
              <a:defRPr sz="1400" cap="none"/>
            </a:lvl1pPr>
            <a:lvl2pPr>
              <a:lnSpc>
                <a:spcPct val="100000"/>
              </a:lnSpc>
              <a:spcBef>
                <a:spcPts val="0"/>
              </a:spcBef>
              <a:spcAft>
                <a:spcPts val="0"/>
              </a:spcAft>
              <a:buNone/>
            </a:lvl2pPr>
            <a:lvl3pPr>
              <a:lnSpc>
                <a:spcPct val="100000"/>
              </a:lnSpc>
              <a:spcBef>
                <a:spcPts val="0"/>
              </a:spcBef>
              <a:spcAft>
                <a:spcPts val="0"/>
              </a:spcAft>
              <a:buNone/>
            </a:lvl3pPr>
            <a:lvl4pPr>
              <a:lnSpc>
                <a:spcPct val="100000"/>
              </a:lnSpc>
              <a:spcBef>
                <a:spcPts val="0"/>
              </a:spcBef>
              <a:spcAft>
                <a:spcPts val="0"/>
              </a:spcAft>
              <a:buNone/>
            </a:lvl4pPr>
            <a:lvl5pPr>
              <a:lnSpc>
                <a:spcPct val="100000"/>
              </a:lnSpc>
              <a:spcBef>
                <a:spcPts val="0"/>
              </a:spcBef>
              <a:spcAft>
                <a:spcPts val="0"/>
              </a:spcAft>
              <a:buNone/>
            </a:lvl5pPr>
            <a:lvl6pPr>
              <a:lnSpc>
                <a:spcPct val="100000"/>
              </a:lnSpc>
              <a:spcBef>
                <a:spcPts val="0"/>
              </a:spcBef>
              <a:spcAft>
                <a:spcPts val="0"/>
              </a:spcAft>
              <a:buNone/>
            </a:lvl6pPr>
            <a:lvl7pPr>
              <a:lnSpc>
                <a:spcPct val="100000"/>
              </a:lnSpc>
              <a:spcBef>
                <a:spcPts val="0"/>
              </a:spcBef>
              <a:spcAft>
                <a:spcPts val="0"/>
              </a:spcAft>
              <a:buNone/>
            </a:lvl7pPr>
            <a:lvl8pPr>
              <a:lnSpc>
                <a:spcPct val="100000"/>
              </a:lnSpc>
              <a:spcBef>
                <a:spcPts val="0"/>
              </a:spcBef>
              <a:spcAft>
                <a:spcPts val="0"/>
              </a:spcAft>
              <a:buNone/>
            </a:lvl8pPr>
            <a:lvl9pPr>
              <a:lnSpc>
                <a:spcPct val="100000"/>
              </a:lnSpc>
              <a:spcBef>
                <a:spcPts val="0"/>
              </a:spcBef>
              <a:spcAft>
                <a:spcPts val="0"/>
              </a:spcAft>
              <a:buNone/>
            </a:lvl9pPr>
          </a:lstStyle>
          <a:p>
            <a:pPr/>
          </a:p>
        </p:txBody>
      </p:sp>
      <p:sp>
        <p:nvSpPr>
          <p:cNvPr id="17" name="Google Shape;87;p13"/>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Q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kAgAAHEVAAD/GgAA3RcAABAAAAAmAAAACAAAAL2wAAAAAAAAMAAAABQAAAAAAAAAAAD//wAAAQAAAP//AAABAA=="/>
              </a:ext>
            </a:extLst>
          </p:cNvSpPr>
          <p:nvPr>
            <p:ph type="title" idx="15"/>
          </p:nvPr>
        </p:nvSpPr>
        <p:spPr>
          <a:xfrm>
            <a:off x="1391920" y="3485515"/>
            <a:ext cx="2996565" cy="393700"/>
          </a:xfrm>
        </p:spPr>
        <p:txBody>
          <a:bodyPr vert="horz" wrap="square" lIns="91440" tIns="91440" rIns="91440" bIns="91440" numCol="1" spcCol="215900" anchor="ctr">
            <a:prstTxWarp prst="textNoShape">
              <a:avLst/>
            </a:prstTxWarp>
          </a:bodyPr>
          <a:lstStyle>
            <a:lvl1pPr>
              <a:spcBef>
                <a:spcPts val="0"/>
              </a:spcBef>
              <a:spcAft>
                <a:spcPts val="0"/>
              </a:spcAft>
              <a:buNone/>
              <a:defRPr sz="2000" cap="none">
                <a:solidFill>
                  <a:srgbClr val="EAC06C"/>
                </a:solidFill>
              </a:defRPr>
            </a:lvl1pPr>
            <a:lvl2pPr>
              <a:spcBef>
                <a:spcPts val="0"/>
              </a:spcBef>
              <a:spcAft>
                <a:spcPts val="0"/>
              </a:spcAft>
              <a:buNone/>
              <a:defRPr sz="2400" cap="none"/>
            </a:lvl2pPr>
            <a:lvl3pPr>
              <a:spcBef>
                <a:spcPts val="0"/>
              </a:spcBef>
              <a:spcAft>
                <a:spcPts val="0"/>
              </a:spcAft>
              <a:buNone/>
              <a:defRPr sz="2400" cap="none"/>
            </a:lvl3pPr>
            <a:lvl4pPr>
              <a:spcBef>
                <a:spcPts val="0"/>
              </a:spcBef>
              <a:spcAft>
                <a:spcPts val="0"/>
              </a:spcAft>
              <a:buNone/>
              <a:defRPr sz="2400" cap="none"/>
            </a:lvl4pPr>
            <a:lvl5pPr>
              <a:spcBef>
                <a:spcPts val="0"/>
              </a:spcBef>
              <a:spcAft>
                <a:spcPts val="0"/>
              </a:spcAft>
              <a:buNone/>
              <a:defRPr sz="2400" cap="none"/>
            </a:lvl5pPr>
            <a:lvl6pPr>
              <a:spcBef>
                <a:spcPts val="0"/>
              </a:spcBef>
              <a:spcAft>
                <a:spcPts val="0"/>
              </a:spcAft>
              <a:buNone/>
              <a:defRPr sz="2400" cap="none"/>
            </a:lvl6pPr>
            <a:lvl7pPr>
              <a:spcBef>
                <a:spcPts val="0"/>
              </a:spcBef>
              <a:spcAft>
                <a:spcPts val="0"/>
              </a:spcAft>
              <a:buNone/>
              <a:defRPr sz="2400" cap="none"/>
            </a:lvl7pPr>
            <a:lvl8pPr>
              <a:spcBef>
                <a:spcPts val="0"/>
              </a:spcBef>
              <a:spcAft>
                <a:spcPts val="0"/>
              </a:spcAft>
              <a:buNone/>
              <a:defRPr sz="2400" cap="none"/>
            </a:lvl8pPr>
            <a:lvl9pPr>
              <a:spcBef>
                <a:spcPts val="0"/>
              </a:spcBef>
              <a:spcAft>
                <a:spcPts val="0"/>
              </a:spcAft>
              <a:buNone/>
              <a:defRPr sz="2400" cap="none"/>
            </a:lvl9pPr>
          </a:lstStyle>
          <a:p>
            <a:pPr/>
          </a:p>
        </p:txBody>
      </p:sp>
      <p:sp>
        <p:nvSpPr>
          <p:cNvPr id="18" name="Google Shape;88;p13"/>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ZgQAAHEVAACQCAAA3RcAABAAAAAmAAAACAAAAL2wAAAAAAAAMAAAABQAAAAAAAAAAAD//wAAAQAAAP//AAABAA=="/>
              </a:ext>
            </a:extLst>
          </p:cNvSpPr>
          <p:nvPr>
            <p:ph type="title" idx="16"/>
          </p:nvPr>
        </p:nvSpPr>
        <p:spPr>
          <a:xfrm>
            <a:off x="715010" y="3485515"/>
            <a:ext cx="676910" cy="393700"/>
          </a:xfrm>
        </p:spPr>
        <p:txBody>
          <a:bodyPr vert="horz" wrap="square" lIns="91440" tIns="91440" rIns="91440" bIns="91440" numCol="1" spcCol="215900" anchor="ctr">
            <a:prstTxWarp prst="textNoShape">
              <a:avLst/>
            </a:prstTxWarp>
          </a:bodyPr>
          <a:lstStyle>
            <a:lvl1pPr algn="r">
              <a:spcBef>
                <a:spcPts val="0"/>
              </a:spcBef>
              <a:spcAft>
                <a:spcPts val="0"/>
              </a:spcAft>
              <a:buNone/>
              <a:defRPr sz="2500" cap="none"/>
            </a:lvl1pPr>
            <a:lvl2pPr>
              <a:spcBef>
                <a:spcPts val="0"/>
              </a:spcBef>
              <a:spcAft>
                <a:spcPts val="0"/>
              </a:spcAft>
              <a:buNone/>
              <a:defRPr sz="3000" cap="none"/>
            </a:lvl2pPr>
            <a:lvl3pPr>
              <a:spcBef>
                <a:spcPts val="0"/>
              </a:spcBef>
              <a:spcAft>
                <a:spcPts val="0"/>
              </a:spcAft>
              <a:buNone/>
              <a:defRPr sz="3000" cap="none"/>
            </a:lvl3pPr>
            <a:lvl4pPr>
              <a:spcBef>
                <a:spcPts val="0"/>
              </a:spcBef>
              <a:spcAft>
                <a:spcPts val="0"/>
              </a:spcAft>
              <a:buNone/>
              <a:defRPr sz="3000" cap="none"/>
            </a:lvl4pPr>
            <a:lvl5pPr>
              <a:spcBef>
                <a:spcPts val="0"/>
              </a:spcBef>
              <a:spcAft>
                <a:spcPts val="0"/>
              </a:spcAft>
              <a:buNone/>
              <a:defRPr sz="3000" cap="none"/>
            </a:lvl5pPr>
            <a:lvl6pPr>
              <a:spcBef>
                <a:spcPts val="0"/>
              </a:spcBef>
              <a:spcAft>
                <a:spcPts val="0"/>
              </a:spcAft>
              <a:buNone/>
              <a:defRPr sz="3000" cap="none"/>
            </a:lvl6pPr>
            <a:lvl7pPr>
              <a:spcBef>
                <a:spcPts val="0"/>
              </a:spcBef>
              <a:spcAft>
                <a:spcPts val="0"/>
              </a:spcAft>
              <a:buNone/>
              <a:defRPr sz="3000" cap="none"/>
            </a:lvl7pPr>
            <a:lvl8pPr>
              <a:spcBef>
                <a:spcPts val="0"/>
              </a:spcBef>
              <a:spcAft>
                <a:spcPts val="0"/>
              </a:spcAft>
              <a:buNone/>
              <a:defRPr sz="3000" cap="none"/>
            </a:lvl8pPr>
            <a:lvl9pPr>
              <a:spcBef>
                <a:spcPts val="0"/>
              </a:spcBef>
              <a:spcAft>
                <a:spcPts val="0"/>
              </a:spcAft>
              <a:buNone/>
              <a:defRPr sz="3000" cap="none"/>
            </a:lvl9pPr>
          </a:lstStyle>
          <a:p>
            <a:pPr/>
            <a:r>
              <a:t>xx%</a:t>
            </a:r>
          </a:p>
        </p:txBody>
      </p:sp>
      <p:sp>
        <p:nvSpPr>
          <p:cNvPr id="19" name="Google Shape;89;p13"/>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I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kAgAAN0XAACgFgAArRoAABAAAAAmAAAACAAAAL2wAAAAAAAAMAAAABQAAAAAAAAAAAD//wAAAQAAAP//AAABAA=="/>
              </a:ext>
            </a:extLst>
          </p:cNvSpPr>
          <p:nvPr>
            <p:ph type="subTitle" idx="17"/>
          </p:nvPr>
        </p:nvSpPr>
        <p:spPr>
          <a:xfrm>
            <a:off x="1391920" y="3879215"/>
            <a:ext cx="2286000" cy="457200"/>
          </a:xfrm>
        </p:spPr>
        <p:txBody>
          <a:bodyPr vert="horz" wrap="square" lIns="91440" tIns="91440" rIns="91440" bIns="91440" numCol="1" spcCol="215900" anchor="ctr">
            <a:prstTxWarp prst="textNoShape">
              <a:avLst/>
            </a:prstTxWarp>
          </a:bodyPr>
          <a:lstStyle>
            <a:lvl1pPr>
              <a:lnSpc>
                <a:spcPct val="100000"/>
              </a:lnSpc>
              <a:spcBef>
                <a:spcPts val="0"/>
              </a:spcBef>
              <a:spcAft>
                <a:spcPts val="0"/>
              </a:spcAft>
              <a:buNone/>
              <a:defRPr sz="1400" cap="none"/>
            </a:lvl1pPr>
            <a:lvl2pPr>
              <a:lnSpc>
                <a:spcPct val="100000"/>
              </a:lnSpc>
              <a:spcBef>
                <a:spcPts val="0"/>
              </a:spcBef>
              <a:spcAft>
                <a:spcPts val="0"/>
              </a:spcAft>
              <a:buNone/>
            </a:lvl2pPr>
            <a:lvl3pPr>
              <a:lnSpc>
                <a:spcPct val="100000"/>
              </a:lnSpc>
              <a:spcBef>
                <a:spcPts val="0"/>
              </a:spcBef>
              <a:spcAft>
                <a:spcPts val="0"/>
              </a:spcAft>
              <a:buNone/>
            </a:lvl3pPr>
            <a:lvl4pPr>
              <a:lnSpc>
                <a:spcPct val="100000"/>
              </a:lnSpc>
              <a:spcBef>
                <a:spcPts val="0"/>
              </a:spcBef>
              <a:spcAft>
                <a:spcPts val="0"/>
              </a:spcAft>
              <a:buNone/>
            </a:lvl4pPr>
            <a:lvl5pPr>
              <a:lnSpc>
                <a:spcPct val="100000"/>
              </a:lnSpc>
              <a:spcBef>
                <a:spcPts val="0"/>
              </a:spcBef>
              <a:spcAft>
                <a:spcPts val="0"/>
              </a:spcAft>
              <a:buNone/>
            </a:lvl5pPr>
            <a:lvl6pPr>
              <a:lnSpc>
                <a:spcPct val="100000"/>
              </a:lnSpc>
              <a:spcBef>
                <a:spcPts val="0"/>
              </a:spcBef>
              <a:spcAft>
                <a:spcPts val="0"/>
              </a:spcAft>
              <a:buNone/>
            </a:lvl6pPr>
            <a:lvl7pPr>
              <a:lnSpc>
                <a:spcPct val="100000"/>
              </a:lnSpc>
              <a:spcBef>
                <a:spcPts val="0"/>
              </a:spcBef>
              <a:spcAft>
                <a:spcPts val="0"/>
              </a:spcAft>
              <a:buNone/>
            </a:lvl7pPr>
            <a:lvl8pPr>
              <a:lnSpc>
                <a:spcPct val="100000"/>
              </a:lnSpc>
              <a:spcBef>
                <a:spcPts val="0"/>
              </a:spcBef>
              <a:spcAft>
                <a:spcPts val="0"/>
              </a:spcAft>
              <a:buNone/>
            </a:lvl8pPr>
            <a:lvl9pPr>
              <a:lnSpc>
                <a:spcPct val="100000"/>
              </a:lnSpc>
              <a:spcBef>
                <a:spcPts val="0"/>
              </a:spcBef>
              <a:spcAft>
                <a:spcPts val="0"/>
              </a:spcAft>
              <a:buNone/>
            </a:lvl9pPr>
          </a:lstStyle>
          <a:p>
            <a:pPr/>
          </a:p>
        </p:txBody>
      </p:sp>
      <p:sp>
        <p:nvSpPr>
          <p:cNvPr id="20" name="Google Shape;90;p13"/>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BQUFB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tCAAAHEVAAAjMwAA3RcAABAAAAAmAAAACAAAAL2wAAAAAAAAMAAAABQAAAAAAAAAAAD//wAAAQAAAP//AAABAA=="/>
              </a:ext>
            </a:extLst>
          </p:cNvSpPr>
          <p:nvPr>
            <p:ph type="title" idx="18"/>
          </p:nvPr>
        </p:nvSpPr>
        <p:spPr>
          <a:xfrm>
            <a:off x="5316220" y="3485515"/>
            <a:ext cx="2996565" cy="393700"/>
          </a:xfrm>
        </p:spPr>
        <p:txBody>
          <a:bodyPr vert="horz" wrap="square" lIns="91440" tIns="91440" rIns="91440" bIns="91440" numCol="1" spcCol="215900" anchor="ctr">
            <a:prstTxWarp prst="textNoShape">
              <a:avLst/>
            </a:prstTxWarp>
          </a:bodyPr>
          <a:lstStyle>
            <a:lvl1pPr>
              <a:spcBef>
                <a:spcPts val="0"/>
              </a:spcBef>
              <a:spcAft>
                <a:spcPts val="0"/>
              </a:spcAft>
              <a:buNone/>
              <a:defRPr sz="2000" cap="none">
                <a:solidFill>
                  <a:srgbClr val="EAC06C"/>
                </a:solidFill>
              </a:defRPr>
            </a:lvl1pPr>
            <a:lvl2pPr>
              <a:spcBef>
                <a:spcPts val="0"/>
              </a:spcBef>
              <a:spcAft>
                <a:spcPts val="0"/>
              </a:spcAft>
              <a:buNone/>
              <a:defRPr sz="2400" cap="none"/>
            </a:lvl2pPr>
            <a:lvl3pPr>
              <a:spcBef>
                <a:spcPts val="0"/>
              </a:spcBef>
              <a:spcAft>
                <a:spcPts val="0"/>
              </a:spcAft>
              <a:buNone/>
              <a:defRPr sz="2400" cap="none"/>
            </a:lvl3pPr>
            <a:lvl4pPr>
              <a:spcBef>
                <a:spcPts val="0"/>
              </a:spcBef>
              <a:spcAft>
                <a:spcPts val="0"/>
              </a:spcAft>
              <a:buNone/>
              <a:defRPr sz="2400" cap="none"/>
            </a:lvl4pPr>
            <a:lvl5pPr>
              <a:spcBef>
                <a:spcPts val="0"/>
              </a:spcBef>
              <a:spcAft>
                <a:spcPts val="0"/>
              </a:spcAft>
              <a:buNone/>
              <a:defRPr sz="2400" cap="none"/>
            </a:lvl5pPr>
            <a:lvl6pPr>
              <a:spcBef>
                <a:spcPts val="0"/>
              </a:spcBef>
              <a:spcAft>
                <a:spcPts val="0"/>
              </a:spcAft>
              <a:buNone/>
              <a:defRPr sz="2400" cap="none"/>
            </a:lvl6pPr>
            <a:lvl7pPr>
              <a:spcBef>
                <a:spcPts val="0"/>
              </a:spcBef>
              <a:spcAft>
                <a:spcPts val="0"/>
              </a:spcAft>
              <a:buNone/>
              <a:defRPr sz="2400" cap="none"/>
            </a:lvl7pPr>
            <a:lvl8pPr>
              <a:spcBef>
                <a:spcPts val="0"/>
              </a:spcBef>
              <a:spcAft>
                <a:spcPts val="0"/>
              </a:spcAft>
              <a:buNone/>
              <a:defRPr sz="2400" cap="none"/>
            </a:lvl8pPr>
            <a:lvl9pPr>
              <a:spcBef>
                <a:spcPts val="0"/>
              </a:spcBef>
              <a:spcAft>
                <a:spcPts val="0"/>
              </a:spcAft>
              <a:buNone/>
              <a:defRPr sz="2400" cap="none"/>
            </a:lvl9pPr>
          </a:lstStyle>
          <a:p>
            <a:pPr/>
          </a:p>
        </p:txBody>
      </p:sp>
      <p:sp>
        <p:nvSpPr>
          <p:cNvPr id="21" name="Google Shape;91;p13"/>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KOcmp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ihwAAHEVAAC0IAAA3RcAABAAAAAmAAAACAAAAL2wAAAAAAAAMAAAABQAAAAAAAAAAAD//wAAAQAAAP//AAABAA=="/>
              </a:ext>
            </a:extLst>
          </p:cNvSpPr>
          <p:nvPr>
            <p:ph type="title" idx="19"/>
          </p:nvPr>
        </p:nvSpPr>
        <p:spPr>
          <a:xfrm>
            <a:off x="4639310" y="3485515"/>
            <a:ext cx="676910" cy="393700"/>
          </a:xfrm>
        </p:spPr>
        <p:txBody>
          <a:bodyPr vert="horz" wrap="square" lIns="91440" tIns="91440" rIns="91440" bIns="91440" numCol="1" spcCol="215900" anchor="ctr">
            <a:prstTxWarp prst="textNoShape">
              <a:avLst/>
            </a:prstTxWarp>
          </a:bodyPr>
          <a:lstStyle>
            <a:lvl1pPr algn="r">
              <a:spcBef>
                <a:spcPts val="0"/>
              </a:spcBef>
              <a:spcAft>
                <a:spcPts val="0"/>
              </a:spcAft>
              <a:buNone/>
              <a:defRPr sz="2500" cap="none"/>
            </a:lvl1pPr>
            <a:lvl2pPr>
              <a:spcBef>
                <a:spcPts val="0"/>
              </a:spcBef>
              <a:spcAft>
                <a:spcPts val="0"/>
              </a:spcAft>
              <a:buNone/>
              <a:defRPr sz="3000" cap="none"/>
            </a:lvl2pPr>
            <a:lvl3pPr>
              <a:spcBef>
                <a:spcPts val="0"/>
              </a:spcBef>
              <a:spcAft>
                <a:spcPts val="0"/>
              </a:spcAft>
              <a:buNone/>
              <a:defRPr sz="3000" cap="none"/>
            </a:lvl3pPr>
            <a:lvl4pPr>
              <a:spcBef>
                <a:spcPts val="0"/>
              </a:spcBef>
              <a:spcAft>
                <a:spcPts val="0"/>
              </a:spcAft>
              <a:buNone/>
              <a:defRPr sz="3000" cap="none"/>
            </a:lvl4pPr>
            <a:lvl5pPr>
              <a:spcBef>
                <a:spcPts val="0"/>
              </a:spcBef>
              <a:spcAft>
                <a:spcPts val="0"/>
              </a:spcAft>
              <a:buNone/>
              <a:defRPr sz="3000" cap="none"/>
            </a:lvl5pPr>
            <a:lvl6pPr>
              <a:spcBef>
                <a:spcPts val="0"/>
              </a:spcBef>
              <a:spcAft>
                <a:spcPts val="0"/>
              </a:spcAft>
              <a:buNone/>
              <a:defRPr sz="3000" cap="none"/>
            </a:lvl6pPr>
            <a:lvl7pPr>
              <a:spcBef>
                <a:spcPts val="0"/>
              </a:spcBef>
              <a:spcAft>
                <a:spcPts val="0"/>
              </a:spcAft>
              <a:buNone/>
              <a:defRPr sz="3000" cap="none"/>
            </a:lvl7pPr>
            <a:lvl8pPr>
              <a:spcBef>
                <a:spcPts val="0"/>
              </a:spcBef>
              <a:spcAft>
                <a:spcPts val="0"/>
              </a:spcAft>
              <a:buNone/>
              <a:defRPr sz="3000" cap="none"/>
            </a:lvl8pPr>
            <a:lvl9pPr>
              <a:spcBef>
                <a:spcPts val="0"/>
              </a:spcBef>
              <a:spcAft>
                <a:spcPts val="0"/>
              </a:spcAft>
              <a:buNone/>
              <a:defRPr sz="3000" cap="none"/>
            </a:lvl9pPr>
          </a:lstStyle>
          <a:p>
            <a:pPr/>
            <a:r>
              <a:t>xx%</a:t>
            </a:r>
          </a:p>
        </p:txBody>
      </p:sp>
      <p:sp>
        <p:nvSpPr>
          <p:cNvPr id="22" name="Google Shape;92;p13"/>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BMTEx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tCAAAN0XAADELgAArRoAABAAAAAmAAAACAAAAL2wAAAAAAAAMAAAABQAAAAAAAAAAAD//wAAAQAAAP//AAABAA=="/>
              </a:ext>
            </a:extLst>
          </p:cNvSpPr>
          <p:nvPr>
            <p:ph type="subTitle" idx="20"/>
          </p:nvPr>
        </p:nvSpPr>
        <p:spPr>
          <a:xfrm>
            <a:off x="5316220" y="3879215"/>
            <a:ext cx="2286000" cy="457200"/>
          </a:xfrm>
        </p:spPr>
        <p:txBody>
          <a:bodyPr vert="horz" wrap="square" lIns="91440" tIns="91440" rIns="91440" bIns="91440" numCol="1" spcCol="215900" anchor="ctr">
            <a:prstTxWarp prst="textNoShape">
              <a:avLst/>
            </a:prstTxWarp>
          </a:bodyPr>
          <a:lstStyle>
            <a:lvl1pPr>
              <a:lnSpc>
                <a:spcPct val="100000"/>
              </a:lnSpc>
              <a:spcBef>
                <a:spcPts val="0"/>
              </a:spcBef>
              <a:spcAft>
                <a:spcPts val="0"/>
              </a:spcAft>
              <a:buNone/>
              <a:defRPr sz="1400" cap="none"/>
            </a:lvl1pPr>
            <a:lvl2pPr>
              <a:lnSpc>
                <a:spcPct val="100000"/>
              </a:lnSpc>
              <a:spcBef>
                <a:spcPts val="0"/>
              </a:spcBef>
              <a:spcAft>
                <a:spcPts val="0"/>
              </a:spcAft>
              <a:buNone/>
            </a:lvl2pPr>
            <a:lvl3pPr>
              <a:lnSpc>
                <a:spcPct val="100000"/>
              </a:lnSpc>
              <a:spcBef>
                <a:spcPts val="0"/>
              </a:spcBef>
              <a:spcAft>
                <a:spcPts val="0"/>
              </a:spcAft>
              <a:buNone/>
            </a:lvl3pPr>
            <a:lvl4pPr>
              <a:lnSpc>
                <a:spcPct val="100000"/>
              </a:lnSpc>
              <a:spcBef>
                <a:spcPts val="0"/>
              </a:spcBef>
              <a:spcAft>
                <a:spcPts val="0"/>
              </a:spcAft>
              <a:buNone/>
            </a:lvl4pPr>
            <a:lvl5pPr>
              <a:lnSpc>
                <a:spcPct val="100000"/>
              </a:lnSpc>
              <a:spcBef>
                <a:spcPts val="0"/>
              </a:spcBef>
              <a:spcAft>
                <a:spcPts val="0"/>
              </a:spcAft>
              <a:buNone/>
            </a:lvl5pPr>
            <a:lvl6pPr>
              <a:lnSpc>
                <a:spcPct val="100000"/>
              </a:lnSpc>
              <a:spcBef>
                <a:spcPts val="0"/>
              </a:spcBef>
              <a:spcAft>
                <a:spcPts val="0"/>
              </a:spcAft>
              <a:buNone/>
            </a:lvl6pPr>
            <a:lvl7pPr>
              <a:lnSpc>
                <a:spcPct val="100000"/>
              </a:lnSpc>
              <a:spcBef>
                <a:spcPts val="0"/>
              </a:spcBef>
              <a:spcAft>
                <a:spcPts val="0"/>
              </a:spcAft>
              <a:buNone/>
            </a:lvl7pPr>
            <a:lvl8pPr>
              <a:lnSpc>
                <a:spcPct val="100000"/>
              </a:lnSpc>
              <a:spcBef>
                <a:spcPts val="0"/>
              </a:spcBef>
              <a:spcAft>
                <a:spcPts val="0"/>
              </a:spcAft>
              <a:buNone/>
            </a:lvl8pPr>
            <a:lvl9pPr>
              <a:lnSpc>
                <a:spcPct val="100000"/>
              </a:lnSpc>
              <a:spcBef>
                <a:spcPts val="0"/>
              </a:spcBef>
              <a:spcAft>
                <a:spcPts val="0"/>
              </a:spcAft>
              <a:buNone/>
            </a:lvl9pPr>
          </a:lstStyle>
          <a:p>
            <a:pPr/>
          </a:p>
        </p:txBody>
      </p:sp>
      <p:sp>
        <p:nvSpPr>
          <p:cNvPr id="23" name="Google Shape;93;p13"/>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BERER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bgQAAEsDAADSMwAAQwYAABAAAAAmAAAACAAAAL2wAAAAAAAAMAAAABQAAAAAAAAAAAD//wAAAQAAAP//AAABAA=="/>
              </a:ext>
            </a:extLst>
          </p:cNvSpPr>
          <p:nvPr>
            <p:ph type="title" idx="21"/>
          </p:nvPr>
        </p:nvSpPr>
        <p:spPr>
          <a:xfrm>
            <a:off x="720090" y="535305"/>
            <a:ext cx="7703820" cy="482600"/>
          </a:xfrm>
        </p:spPr>
        <p:txBody>
          <a:bodyPr vert="horz" wrap="square" lIns="91440" tIns="91440" rIns="91440" bIns="91440" numCol="1" spcCol="215900" anchor="ctr">
            <a:prstTxWarp prst="textNoShape">
              <a:avLst/>
            </a:prstTxWarp>
          </a:bodyPr>
          <a:lstStyle>
            <a:lvl1pPr algn="ctr">
              <a:lnSpc>
                <a:spcPct val="80000"/>
              </a:lnSpc>
              <a:spcBef>
                <a:spcPts val="0"/>
              </a:spcBef>
              <a:spcAft>
                <a:spcPts val="0"/>
              </a:spcAft>
              <a:buNone/>
            </a:lvl1pPr>
            <a:lvl2pPr>
              <a:spcBef>
                <a:spcPts val="0"/>
              </a:spcBef>
              <a:spcAft>
                <a:spcPts val="0"/>
              </a:spcAft>
              <a:buNone/>
            </a:lvl2pPr>
            <a:lvl3pPr>
              <a:spcBef>
                <a:spcPts val="0"/>
              </a:spcBef>
              <a:spcAft>
                <a:spcPts val="0"/>
              </a:spcAft>
              <a:buNone/>
            </a:lvl3pPr>
            <a:lvl4pPr>
              <a:spcBef>
                <a:spcPts val="0"/>
              </a:spcBef>
              <a:spcAft>
                <a:spcPts val="0"/>
              </a:spcAft>
              <a:buNone/>
            </a:lvl4pPr>
            <a:lvl5pPr>
              <a:spcBef>
                <a:spcPts val="0"/>
              </a:spcBef>
              <a:spcAft>
                <a:spcPts val="0"/>
              </a:spcAft>
              <a:buNone/>
            </a:lvl5pPr>
            <a:lvl6pPr>
              <a:spcBef>
                <a:spcPts val="0"/>
              </a:spcBef>
              <a:spcAft>
                <a:spcPts val="0"/>
              </a:spcAft>
              <a:buNone/>
            </a:lvl6pPr>
            <a:lvl7pPr>
              <a:spcBef>
                <a:spcPts val="0"/>
              </a:spcBef>
              <a:spcAft>
                <a:spcPts val="0"/>
              </a:spcAft>
              <a:buNone/>
            </a:lvl7pPr>
            <a:lvl8pPr>
              <a:spcBef>
                <a:spcPts val="0"/>
              </a:spcBef>
              <a:spcAft>
                <a:spcPts val="0"/>
              </a:spcAft>
              <a:buNone/>
            </a:lvl8pPr>
            <a:lvl9pPr>
              <a:spcBef>
                <a:spcPts val="0"/>
              </a:spcBef>
              <a:spcAft>
                <a:spcPts val="0"/>
              </a:spcAft>
              <a:buNone/>
            </a:lvl9pPr>
          </a:lstStyle>
          <a:p>
            <a:pPr/>
          </a:p>
        </p:txBody>
      </p:sp>
    </p:spTree>
  </p:cSld>
  <p:clrMapOvr>
    <a:masterClrMapping/>
  </p:clrMapOvr>
</p:sldLayout>
</file>

<file path=ppt/slideLayouts/slideLayout13.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cSld name="BLANK_1_1">
    <p:spTree>
      <p:nvGrpSpPr>
        <p:cNvPr id="1" name=""/>
        <p:cNvGrpSpPr/>
        <p:nvPr/>
      </p:nvGrpSpPr>
      <p:grpSpPr>
        <a:xfrm>
          <a:off x="0" y="0"/>
          <a:ext cx="0" cy="0"/>
          <a:chOff x="0" y="0"/>
          <a:chExt cx="0" cy="0"/>
        </a:xfrm>
      </p:grpSpPr>
      <p:sp>
        <p:nvSpPr>
          <p:cNvPr id="2" name="Google Shape;95;p14"/>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DAAAAidDpAKhp5wAAAAAAAAAAAAAAAAAAAAAAAAAAAAAAAAAAAAAAeAAAAAEAAABAAAAAnP///2MAAADg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idDpAKhp5wAAAAAAAAAAAAAAAAAAAAAAAAAAAAAAAAAAAAAAAAAAABgXOgJ/f38A6sBsA8zMzADAwP8Af39/AAAAAAAAAAAAAAAAAAAAAAAAAAAAIQAAABgAAAAUAAAAFwUAAKgAAACYOQAAlT0AABAAAAAmAAAACAAAAP//////////MAAAABQAAAAAAAAAAAD//wAAAQAAAP//AAABAA=="/>
              </a:ext>
            </a:extLst>
          </p:cNvSpPr>
          <p:nvPr/>
        </p:nvSpPr>
        <p:spPr>
          <a:xfrm rot="19200173" flipH="1">
            <a:off x="827405" y="106680"/>
            <a:ext cx="8535035" cy="9904095"/>
          </a:xfrm>
          <a:custGeom>
            <a:avLst/>
            <a:gdLst/>
            <a:ahLst/>
            <a:cxnLst/>
            <a:rect l="0" t="0" r="8535035" b="9904095"/>
            <a:pathLst>
              <a:path w="8535035" h="9904095">
                <a:moveTo>
                  <a:pt x="7635251" y="0"/>
                </a:moveTo>
                <a:cubicBezTo>
                  <a:pt x="7577856" y="0"/>
                  <a:pt x="7519519" y="5914"/>
                  <a:pt x="7461048" y="18146"/>
                </a:cubicBezTo>
                <a:cubicBezTo>
                  <a:pt x="7003360" y="114255"/>
                  <a:pt x="6712080" y="563885"/>
                  <a:pt x="6809666" y="1021715"/>
                </a:cubicBezTo>
                <a:cubicBezTo>
                  <a:pt x="6811279" y="1029646"/>
                  <a:pt x="6958600" y="1844222"/>
                  <a:pt x="6507229" y="2350039"/>
                </a:cubicBezTo>
                <a:cubicBezTo>
                  <a:pt x="6147666" y="2755043"/>
                  <a:pt x="5488622" y="2867417"/>
                  <a:pt x="4868022" y="2867417"/>
                </a:cubicBezTo>
                <a:cubicBezTo>
                  <a:pt x="4679570" y="2867417"/>
                  <a:pt x="4494613" y="2857066"/>
                  <a:pt x="4322695" y="2841339"/>
                </a:cubicBezTo>
                <a:cubicBezTo>
                  <a:pt x="4138276" y="2824403"/>
                  <a:pt x="3957217" y="2816068"/>
                  <a:pt x="3780191" y="2816068"/>
                </a:cubicBezTo>
                <a:cubicBezTo>
                  <a:pt x="2361292" y="2816068"/>
                  <a:pt x="1196439" y="3351458"/>
                  <a:pt x="536186" y="4323304"/>
                </a:cubicBezTo>
                <a:cubicBezTo>
                  <a:pt x="227298" y="4779386"/>
                  <a:pt x="49599" y="5310743"/>
                  <a:pt x="24060" y="5861321"/>
                </a:cubicBezTo>
                <a:cubicBezTo>
                  <a:pt x="0" y="6418218"/>
                  <a:pt x="120033" y="6972022"/>
                  <a:pt x="376096" y="7468161"/>
                </a:cubicBezTo>
                <a:cubicBezTo>
                  <a:pt x="726654" y="8161089"/>
                  <a:pt x="1320371" y="8750111"/>
                  <a:pt x="2090174" y="9169363"/>
                </a:cubicBezTo>
                <a:cubicBezTo>
                  <a:pt x="2909576" y="9614288"/>
                  <a:pt x="3901837" y="9862425"/>
                  <a:pt x="5041285" y="9902347"/>
                </a:cubicBezTo>
                <a:lnTo>
                  <a:pt x="5073276" y="9902347"/>
                </a:lnTo>
                <a:lnTo>
                  <a:pt x="5073276" y="9903960"/>
                </a:lnTo>
                <a:cubicBezTo>
                  <a:pt x="5532576" y="9902347"/>
                  <a:pt x="5905447" y="9534309"/>
                  <a:pt x="5913512" y="9075001"/>
                </a:cubicBezTo>
                <a:cubicBezTo>
                  <a:pt x="5921577" y="8617305"/>
                  <a:pt x="5561476" y="8234750"/>
                  <a:pt x="5102175" y="8217141"/>
                </a:cubicBezTo>
                <a:cubicBezTo>
                  <a:pt x="4226722" y="8186763"/>
                  <a:pt x="3484071" y="8007448"/>
                  <a:pt x="2895193" y="7687398"/>
                </a:cubicBezTo>
                <a:cubicBezTo>
                  <a:pt x="2427828" y="7432943"/>
                  <a:pt x="2075791" y="7093671"/>
                  <a:pt x="1880483" y="6706411"/>
                </a:cubicBezTo>
                <a:cubicBezTo>
                  <a:pt x="1632485" y="6218203"/>
                  <a:pt x="1651708" y="5682141"/>
                  <a:pt x="1931696" y="5270821"/>
                </a:cubicBezTo>
                <a:cubicBezTo>
                  <a:pt x="2270157" y="4773606"/>
                  <a:pt x="2930814" y="4501812"/>
                  <a:pt x="3777771" y="4501812"/>
                </a:cubicBezTo>
                <a:cubicBezTo>
                  <a:pt x="3904257" y="4501812"/>
                  <a:pt x="4034775" y="4507861"/>
                  <a:pt x="4169057" y="4520227"/>
                </a:cubicBezTo>
                <a:cubicBezTo>
                  <a:pt x="4412351" y="4542541"/>
                  <a:pt x="4645966" y="4553832"/>
                  <a:pt x="4871651" y="4553832"/>
                </a:cubicBezTo>
                <a:cubicBezTo>
                  <a:pt x="6155193" y="4553832"/>
                  <a:pt x="7128233" y="4192112"/>
                  <a:pt x="7768324" y="3471897"/>
                </a:cubicBezTo>
                <a:cubicBezTo>
                  <a:pt x="8200472" y="2985436"/>
                  <a:pt x="8456535" y="2346813"/>
                  <a:pt x="8510974" y="1623372"/>
                </a:cubicBezTo>
                <a:cubicBezTo>
                  <a:pt x="8534900" y="1306548"/>
                  <a:pt x="8518905" y="986497"/>
                  <a:pt x="8461374" y="674377"/>
                </a:cubicBezTo>
                <a:cubicBezTo>
                  <a:pt x="8378977" y="275154"/>
                  <a:pt x="8027478" y="0"/>
                  <a:pt x="7635251" y="0"/>
                </a:cubicBezTo>
                <a:close/>
              </a:path>
            </a:pathLst>
          </a:custGeom>
          <a:gradFill flip="none" rotWithShape="0">
            <a:gsLst>
              <a:gs pos="0">
                <a:srgbClr val="89D0E9"/>
              </a:gs>
              <a:gs pos="100000">
                <a:srgbClr val="A869E7"/>
              </a:gs>
            </a:gsLst>
            <a:lin ang="816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pic>
        <p:nvPicPr>
          <p:cNvPr id="3" name="Google Shape;96;p14"/>
          <p:cNvPicPr>
            <a:extLst>
              <a:ext uri="smNativeData">
                <pr:smNativeData xmlns:pr="smNativeData" xmlns="smNativeData" val="SMDATA_18_miGjYxMAAAAlAAAAEQAAAA0AAAAAkAAAAEgAAACQAAAASAAAAAAAAAAAAAAAAAAAAAEAAABQAAAAPgXAeAYNxT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QAAAAAAAAAGAAAAAAAAAAEAAAAAAAAAQAAAAAAAAADDAAAAZAAAAGQAAAAAAAAAy8vLAEAAAAAAAAAAwwAAAGQAAABkAAAAAAAAAAcAAAA4AAAAAAAAAAAAAAAAAAAA////AAAAAAAAAAAAKQIAAPcCAAApAgAA9wIAAAAAAABkAAAAZAAAAAAAAAAjAAAABAAAAGUAAAAXAAAAFAAAAAAAAAAAAAAA/38AAP9/AAAAAAAACQAAAAQAAAAAAAAAHgAAAGgAAAAAAAAAAAAAAAAAAAAAAAAAAAAAABAnAAAQJwAAAAAAAAAAAAAAAAAAAAAAAAAAAAAAAAAAAAAAAAAAAAA+BgAAAAAAAMDA/wAAAAAAAAAAAAAAAAAAAAAAZAAAAAAAAAB/f38ACgAAACIAAAAYAAAAAAAAAAAAAAAAAAAAAAAAAAAAAAAAAAAAJAAAACQAAAAAAAAABwAAAAAAAAAAAAAAAAAAAAAAAAAAAAAAAAAAAH9/fwAlAAAAWAAAAAAAAAAAAAAAAAAAAAAAAAAAAAAAAAAAAAAAAAAAAAAAAAAAAAAAAAAAAAAAPwAAAAAAAACghgEAAAAAAAAAAAAAAAAADAAAAAEAAAAAAAAAAAAAAAAAAAAfAAAAVAAAAN2p/AXj5+YBAAAAAAAAAAAAAAAAAAAAAAAAAAAAAAAAAAAAAAAAAAAYFzoCf39/AAAAAADLy8sAwMD/AH9/fwAAAAAAAAAAAAAAAAD///8AAAAAACEAAAAYAAAAFAAAAB0DAABnAgAAIzUAAD0dAAAQAAAAJgAAAAgAAAD//////////zAAAAAUAAAAAAAAAAAA//8AAAEAAAD//wAAAQA="/>
              </a:ext>
            </a:extLst>
          </p:cNvPicPr>
          <p:nvPr/>
        </p:nvPicPr>
        <p:blipFill>
          <a:blip r:embed="rId2"/>
          <a:srcRect l="5530" t="7590" r="5530" b="7590"/>
          <a:stretch>
            <a:fillRect/>
          </a:stretch>
        </p:blipFill>
        <p:spPr>
          <a:xfrm>
            <a:off x="506095" y="390525"/>
            <a:ext cx="8131810" cy="4362450"/>
          </a:xfrm>
          <a:prstGeom prst="roundRect">
            <a:avLst>
              <a:gd name="adj" fmla="val 8223"/>
            </a:avLst>
          </a:prstGeom>
          <a:noFill/>
          <a:ln>
            <a:noFill/>
          </a:ln>
          <a:effectLst>
            <a:outerShdw blurRad="1014730" dist="123825" dir="5400000" algn="bl">
              <a:srgbClr val="000000">
                <a:alpha val="36000"/>
              </a:srgbClr>
            </a:outerShdw>
          </a:effectLst>
        </p:spPr>
      </p:pic>
      <p:sp>
        <p:nvSpPr>
          <p:cNvPr id="4" name="Google Shape;97;p14"/>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BQUFB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uRIAANcVAADMLgAAHRkAABAAAAAmAAAACAAAAD2wAAAAAAAAMAAAABQAAAAAAAAAAAD//wAAAQAAAP//AAABAA=="/>
              </a:ext>
            </a:extLst>
          </p:cNvSpPr>
          <p:nvPr>
            <p:ph type="title"/>
          </p:nvPr>
        </p:nvSpPr>
        <p:spPr>
          <a:xfrm>
            <a:off x="3043555" y="3550285"/>
            <a:ext cx="4563745" cy="532130"/>
          </a:xfrm>
        </p:spPr>
        <p:txBody>
          <a:bodyPr vert="horz" wrap="square" lIns="91440" tIns="91440" rIns="91440" bIns="91440" numCol="1" spcCol="215900" anchor="t">
            <a:prstTxWarp prst="textNoShape">
              <a:avLst/>
            </a:prstTxWarp>
          </a:bodyPr>
          <a:lstStyle>
            <a:lvl1pPr algn="r">
              <a:spcBef>
                <a:spcPts val="0"/>
              </a:spcBef>
              <a:spcAft>
                <a:spcPts val="0"/>
              </a:spcAft>
              <a:buNone/>
            </a:lvl1pPr>
            <a:lvl2pPr algn="ctr">
              <a:spcBef>
                <a:spcPts val="0"/>
              </a:spcBef>
              <a:spcAft>
                <a:spcPts val="0"/>
              </a:spcAft>
              <a:buNone/>
              <a:defRPr sz="3000" cap="none"/>
            </a:lvl2pPr>
            <a:lvl3pPr algn="ctr">
              <a:spcBef>
                <a:spcPts val="0"/>
              </a:spcBef>
              <a:spcAft>
                <a:spcPts val="0"/>
              </a:spcAft>
              <a:buNone/>
              <a:defRPr sz="3000" cap="none"/>
            </a:lvl3pPr>
            <a:lvl4pPr algn="ctr">
              <a:spcBef>
                <a:spcPts val="0"/>
              </a:spcBef>
              <a:spcAft>
                <a:spcPts val="0"/>
              </a:spcAft>
              <a:buNone/>
              <a:defRPr sz="3000" cap="none"/>
            </a:lvl4pPr>
            <a:lvl5pPr algn="ctr">
              <a:spcBef>
                <a:spcPts val="0"/>
              </a:spcBef>
              <a:spcAft>
                <a:spcPts val="0"/>
              </a:spcAft>
              <a:buNone/>
              <a:defRPr sz="3000" cap="none"/>
            </a:lvl5pPr>
            <a:lvl6pPr algn="ctr">
              <a:spcBef>
                <a:spcPts val="0"/>
              </a:spcBef>
              <a:spcAft>
                <a:spcPts val="0"/>
              </a:spcAft>
              <a:buNone/>
              <a:defRPr sz="3000" cap="none"/>
            </a:lvl6pPr>
            <a:lvl7pPr algn="ctr">
              <a:spcBef>
                <a:spcPts val="0"/>
              </a:spcBef>
              <a:spcAft>
                <a:spcPts val="0"/>
              </a:spcAft>
              <a:buNone/>
              <a:defRPr sz="3000" cap="none"/>
            </a:lvl7pPr>
            <a:lvl8pPr algn="ctr">
              <a:spcBef>
                <a:spcPts val="0"/>
              </a:spcBef>
              <a:spcAft>
                <a:spcPts val="0"/>
              </a:spcAft>
              <a:buNone/>
              <a:defRPr sz="3000" cap="none"/>
            </a:lvl8pPr>
            <a:lvl9pPr algn="ctr">
              <a:spcBef>
                <a:spcPts val="0"/>
              </a:spcBef>
              <a:spcAft>
                <a:spcPts val="0"/>
              </a:spcAft>
              <a:buNone/>
              <a:defRPr sz="3000" cap="none"/>
            </a:lvl9pPr>
          </a:lstStyle>
          <a:p>
            <a:pPr/>
          </a:p>
        </p:txBody>
      </p:sp>
      <p:sp>
        <p:nvSpPr>
          <p:cNvPr id="5" name="Google Shape;98;p14"/>
          <p:cNvSpPr>
            <a:spLocks noGrp="1" noChangeArrowheads="1"/>
            <a:extLst>
              <a:ext uri="smNativeData">
                <pr:smNativeData xmlns:pr="smNativeData" xmlns="smNativeData" val="SMDATA_16_miGjYxMAAAAlAAAAZAAAAA0AAAAAkAAAAJAAAACQAAAAkAAAAAAAAAAC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BMTEx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dAkAAGMJAADFLgAA9hIAABAAAAAmAAAACAAAAL2wAAAAAAAAMAAAABQAAAAAAAAAAAD//wAAAQAAAP//AAABAA=="/>
              </a:ext>
            </a:extLst>
          </p:cNvSpPr>
          <p:nvPr>
            <p:ph type="subTitle" idx="1"/>
          </p:nvPr>
        </p:nvSpPr>
        <p:spPr>
          <a:xfrm>
            <a:off x="1536700" y="1525905"/>
            <a:ext cx="6066155" cy="1556385"/>
          </a:xfrm>
        </p:spPr>
        <p:txBody>
          <a:bodyPr vert="horz" wrap="square" lIns="91440" tIns="91440" rIns="91440" bIns="91440" numCol="1" spcCol="215900" anchor="b">
            <a:prstTxWarp prst="textNoShape">
              <a:avLst/>
            </a:prstTxWarp>
          </a:bodyPr>
          <a:lstStyle>
            <a:lvl1pPr algn="r">
              <a:lnSpc>
                <a:spcPct val="100000"/>
              </a:lnSpc>
              <a:spcBef>
                <a:spcPts val="0"/>
              </a:spcBef>
              <a:spcAft>
                <a:spcPts val="0"/>
              </a:spcAft>
              <a:buNone/>
              <a:defRPr sz="2500" cap="none"/>
            </a:lvl1pPr>
            <a:lvl2pPr algn="ctr">
              <a:lnSpc>
                <a:spcPct val="100000"/>
              </a:lnSpc>
              <a:spcBef>
                <a:spcPts val="0"/>
              </a:spcBef>
              <a:spcAft>
                <a:spcPts val="0"/>
              </a:spcAft>
              <a:buNone/>
              <a:defRPr sz="2500" cap="none"/>
            </a:lvl2pPr>
            <a:lvl3pPr algn="ctr">
              <a:lnSpc>
                <a:spcPct val="100000"/>
              </a:lnSpc>
              <a:spcBef>
                <a:spcPts val="0"/>
              </a:spcBef>
              <a:spcAft>
                <a:spcPts val="0"/>
              </a:spcAft>
              <a:buNone/>
              <a:defRPr sz="2500" cap="none"/>
            </a:lvl3pPr>
            <a:lvl4pPr algn="ctr">
              <a:lnSpc>
                <a:spcPct val="100000"/>
              </a:lnSpc>
              <a:spcBef>
                <a:spcPts val="0"/>
              </a:spcBef>
              <a:spcAft>
                <a:spcPts val="0"/>
              </a:spcAft>
              <a:buNone/>
              <a:defRPr sz="2500" cap="none"/>
            </a:lvl4pPr>
            <a:lvl5pPr algn="ctr">
              <a:lnSpc>
                <a:spcPct val="100000"/>
              </a:lnSpc>
              <a:spcBef>
                <a:spcPts val="0"/>
              </a:spcBef>
              <a:spcAft>
                <a:spcPts val="0"/>
              </a:spcAft>
              <a:buNone/>
              <a:defRPr sz="2500" cap="none"/>
            </a:lvl5pPr>
            <a:lvl6pPr algn="ctr">
              <a:lnSpc>
                <a:spcPct val="100000"/>
              </a:lnSpc>
              <a:spcBef>
                <a:spcPts val="0"/>
              </a:spcBef>
              <a:spcAft>
                <a:spcPts val="0"/>
              </a:spcAft>
              <a:buNone/>
              <a:defRPr sz="2500" cap="none"/>
            </a:lvl6pPr>
            <a:lvl7pPr algn="ctr">
              <a:lnSpc>
                <a:spcPct val="100000"/>
              </a:lnSpc>
              <a:spcBef>
                <a:spcPts val="0"/>
              </a:spcBef>
              <a:spcAft>
                <a:spcPts val="0"/>
              </a:spcAft>
              <a:buNone/>
              <a:defRPr sz="2500" cap="none"/>
            </a:lvl7pPr>
            <a:lvl8pPr algn="ctr">
              <a:lnSpc>
                <a:spcPct val="100000"/>
              </a:lnSpc>
              <a:spcBef>
                <a:spcPts val="0"/>
              </a:spcBef>
              <a:spcAft>
                <a:spcPts val="0"/>
              </a:spcAft>
              <a:buNone/>
              <a:defRPr sz="2500" cap="none"/>
            </a:lvl8pPr>
            <a:lvl9pPr algn="ctr">
              <a:lnSpc>
                <a:spcPct val="100000"/>
              </a:lnSpc>
              <a:spcBef>
                <a:spcPts val="0"/>
              </a:spcBef>
              <a:spcAft>
                <a:spcPts val="0"/>
              </a:spcAft>
              <a:buNone/>
              <a:defRPr sz="2500" cap="none"/>
            </a:lvl9pPr>
          </a:lstStyle>
          <a:p>
            <a:pPr/>
          </a:p>
        </p:txBody>
      </p:sp>
    </p:spTree>
  </p:cSld>
  <p:clrMapOvr>
    <a:masterClrMapping/>
  </p:clrMapOvr>
</p:sldLayout>
</file>

<file path=ppt/slideLayouts/slideLayout14.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cSld name="CUSTOM">
    <p:spTree>
      <p:nvGrpSpPr>
        <p:cNvPr id="1" name=""/>
        <p:cNvGrpSpPr/>
        <p:nvPr/>
      </p:nvGrpSpPr>
      <p:grpSpPr>
        <a:xfrm>
          <a:off x="0" y="0"/>
          <a:ext cx="0" cy="0"/>
          <a:chOff x="0" y="0"/>
          <a:chExt cx="0" cy="0"/>
        </a:xfrm>
      </p:grpSpPr>
      <p:sp>
        <p:nvSpPr>
          <p:cNvPr id="2" name="Google Shape;100;p15"/>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BMTEx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rAgAAG8NAADPHwAAxBUAABAAAAAmAAAACAAAAL2wAAAAAAAAMAAAABQAAAAAAAAAAAD//wAAAQAAAP//AAABAA=="/>
              </a:ext>
            </a:extLst>
          </p:cNvSpPr>
          <p:nvPr>
            <p:ph type="subTitle" idx="1"/>
          </p:nvPr>
        </p:nvSpPr>
        <p:spPr>
          <a:xfrm>
            <a:off x="1409700" y="2183765"/>
            <a:ext cx="3761105" cy="1354455"/>
          </a:xfrm>
        </p:spPr>
        <p:txBody>
          <a:bodyPr vert="horz" wrap="square" lIns="91440" tIns="91440" rIns="91440" bIns="91440" numCol="1" spcCol="215900" anchor="ctr">
            <a:prstTxWarp prst="textNoShape">
              <a:avLst/>
            </a:prstTxWarp>
          </a:bodyPr>
          <a:lstStyle>
            <a:lvl1pPr>
              <a:lnSpc>
                <a:spcPct val="100000"/>
              </a:lnSpc>
              <a:spcBef>
                <a:spcPts val="0"/>
              </a:spcBef>
              <a:spcAft>
                <a:spcPts val="0"/>
              </a:spcAft>
              <a:buNone/>
            </a:lvl1pPr>
            <a:lvl2pPr algn="ctr">
              <a:lnSpc>
                <a:spcPct val="100000"/>
              </a:lnSpc>
              <a:spcBef>
                <a:spcPts val="0"/>
              </a:spcBef>
              <a:spcAft>
                <a:spcPts val="0"/>
              </a:spcAft>
              <a:buNone/>
            </a:lvl2pPr>
            <a:lvl3pPr algn="ctr">
              <a:lnSpc>
                <a:spcPct val="100000"/>
              </a:lnSpc>
              <a:spcBef>
                <a:spcPts val="0"/>
              </a:spcBef>
              <a:spcAft>
                <a:spcPts val="0"/>
              </a:spcAft>
              <a:buNone/>
            </a:lvl3pPr>
            <a:lvl4pPr algn="ctr">
              <a:lnSpc>
                <a:spcPct val="100000"/>
              </a:lnSpc>
              <a:spcBef>
                <a:spcPts val="0"/>
              </a:spcBef>
              <a:spcAft>
                <a:spcPts val="0"/>
              </a:spcAft>
              <a:buNone/>
            </a:lvl4pPr>
            <a:lvl5pPr algn="ctr">
              <a:lnSpc>
                <a:spcPct val="100000"/>
              </a:lnSpc>
              <a:spcBef>
                <a:spcPts val="0"/>
              </a:spcBef>
              <a:spcAft>
                <a:spcPts val="0"/>
              </a:spcAft>
              <a:buNone/>
            </a:lvl5pPr>
            <a:lvl6pPr algn="ctr">
              <a:lnSpc>
                <a:spcPct val="100000"/>
              </a:lnSpc>
              <a:spcBef>
                <a:spcPts val="0"/>
              </a:spcBef>
              <a:spcAft>
                <a:spcPts val="0"/>
              </a:spcAft>
              <a:buNone/>
            </a:lvl6pPr>
            <a:lvl7pPr algn="ctr">
              <a:lnSpc>
                <a:spcPct val="100000"/>
              </a:lnSpc>
              <a:spcBef>
                <a:spcPts val="0"/>
              </a:spcBef>
              <a:spcAft>
                <a:spcPts val="0"/>
              </a:spcAft>
              <a:buNone/>
            </a:lvl7pPr>
            <a:lvl8pPr algn="ctr">
              <a:lnSpc>
                <a:spcPct val="100000"/>
              </a:lnSpc>
              <a:spcBef>
                <a:spcPts val="0"/>
              </a:spcBef>
              <a:spcAft>
                <a:spcPts val="0"/>
              </a:spcAft>
              <a:buNone/>
            </a:lvl8pPr>
            <a:lvl9pPr algn="ctr">
              <a:lnSpc>
                <a:spcPct val="100000"/>
              </a:lnSpc>
              <a:spcBef>
                <a:spcPts val="0"/>
              </a:spcBef>
              <a:spcAft>
                <a:spcPts val="0"/>
              </a:spcAft>
              <a:buNone/>
            </a:lvl9pPr>
          </a:lstStyle>
          <a:p>
            <a:pPr/>
          </a:p>
        </p:txBody>
      </p:sp>
      <p:sp>
        <p:nvSpPr>
          <p:cNvPr id="3" name="Google Shape;101;p15"/>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BQUFB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rAgAAKUJAADPHwAAnQwAABAAAAAmAAAACAAAAL2wAAAAAAAAMAAAABQAAAAAAAAAAAD//wAAAQAAAP//AAABAA=="/>
              </a:ext>
            </a:extLst>
          </p:cNvSpPr>
          <p:nvPr>
            <p:ph type="title"/>
          </p:nvPr>
        </p:nvSpPr>
        <p:spPr>
          <a:xfrm>
            <a:off x="1409700" y="1567815"/>
            <a:ext cx="3761105" cy="482600"/>
          </a:xfrm>
        </p:spPr>
        <p:txBody>
          <a:bodyPr vert="horz" wrap="square" lIns="91440" tIns="91440" rIns="91440" bIns="91440" numCol="1" spcCol="215900" anchor="ctr">
            <a:prstTxWarp prst="textNoShape">
              <a:avLst/>
            </a:prstTxWarp>
          </a:bodyPr>
          <a:lstStyle>
            <a:lvl1pPr>
              <a:lnSpc>
                <a:spcPct val="80000"/>
              </a:lnSpc>
              <a:spcBef>
                <a:spcPts val="0"/>
              </a:spcBef>
              <a:spcAft>
                <a:spcPts val="0"/>
              </a:spcAft>
              <a:buNone/>
            </a:lvl1pPr>
            <a:lvl2pPr>
              <a:spcBef>
                <a:spcPts val="0"/>
              </a:spcBef>
              <a:spcAft>
                <a:spcPts val="0"/>
              </a:spcAft>
              <a:buNone/>
            </a:lvl2pPr>
            <a:lvl3pPr>
              <a:spcBef>
                <a:spcPts val="0"/>
              </a:spcBef>
              <a:spcAft>
                <a:spcPts val="0"/>
              </a:spcAft>
              <a:buNone/>
            </a:lvl3pPr>
            <a:lvl4pPr>
              <a:spcBef>
                <a:spcPts val="0"/>
              </a:spcBef>
              <a:spcAft>
                <a:spcPts val="0"/>
              </a:spcAft>
              <a:buNone/>
            </a:lvl4pPr>
            <a:lvl5pPr>
              <a:spcBef>
                <a:spcPts val="0"/>
              </a:spcBef>
              <a:spcAft>
                <a:spcPts val="0"/>
              </a:spcAft>
              <a:buNone/>
            </a:lvl5pPr>
            <a:lvl6pPr>
              <a:spcBef>
                <a:spcPts val="0"/>
              </a:spcBef>
              <a:spcAft>
                <a:spcPts val="0"/>
              </a:spcAft>
              <a:buNone/>
            </a:lvl6pPr>
            <a:lvl7pPr>
              <a:spcBef>
                <a:spcPts val="0"/>
              </a:spcBef>
              <a:spcAft>
                <a:spcPts val="0"/>
              </a:spcAft>
              <a:buNone/>
            </a:lvl7pPr>
            <a:lvl8pPr>
              <a:spcBef>
                <a:spcPts val="0"/>
              </a:spcBef>
              <a:spcAft>
                <a:spcPts val="0"/>
              </a:spcAft>
              <a:buNone/>
            </a:lvl8pPr>
            <a:lvl9pPr>
              <a:spcBef>
                <a:spcPts val="0"/>
              </a:spcBef>
              <a:spcAft>
                <a:spcPts val="0"/>
              </a:spcAft>
              <a:buNone/>
            </a:lvl9pPr>
          </a:lstStyle>
          <a:p>
            <a:pPr/>
          </a:p>
        </p:txBody>
      </p:sp>
      <p:sp>
        <p:nvSpPr>
          <p:cNvPr id="4" name="Google Shape;102;p15"/>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DAAAAidDpAKhp5wAAAAAAAAAAAAAAAAAAAAAAAAAAAAAAAAAAAAAAeAAAAAEAAABAAAAAAAAAAGQAAAANAQ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idDpAKhp5wAAAAAAAAAAAAAAAAAAAAAAAAAAAAAAAAAAAAAAAAAAABgXOgJ/f38A6sBsA8zMzADAwP8Af39/AAAAAAAAAAAAAAAAAAAAAAAAAAAAIQAAABgAAAAUAAAALxUAAMba//+EUgAAoQ8AABAAAAAmAAAACAAAAP//////////MAAAABQAAAAKAAAAAAD//x5SAQAAAP//O7kAAA=="/>
              </a:ext>
            </a:extLst>
          </p:cNvSpPr>
          <p:nvPr/>
        </p:nvSpPr>
        <p:spPr>
          <a:xfrm rot="17999984">
            <a:off x="4132580" y="-6740525"/>
            <a:ext cx="8592185" cy="9970135"/>
          </a:xfrm>
          <a:custGeom>
            <a:avLst/>
            <a:gdLst/>
            <a:ahLst/>
            <a:cxnLst/>
            <a:rect l="0" t="0" r="9970244" b="8592046"/>
            <a:pathLst>
              <a:path w="8592185" h="9970135">
                <a:moveTo>
                  <a:pt x="7686377" y="0"/>
                </a:moveTo>
                <a:cubicBezTo>
                  <a:pt x="7628596" y="0"/>
                  <a:pt x="7569869" y="5953"/>
                  <a:pt x="7511007" y="18267"/>
                </a:cubicBezTo>
                <a:cubicBezTo>
                  <a:pt x="7050254" y="115017"/>
                  <a:pt x="6757024" y="567645"/>
                  <a:pt x="6855263" y="1028528"/>
                </a:cubicBezTo>
                <a:cubicBezTo>
                  <a:pt x="6856887" y="1036511"/>
                  <a:pt x="7005194" y="1856520"/>
                  <a:pt x="6550801" y="2365709"/>
                </a:cubicBezTo>
                <a:cubicBezTo>
                  <a:pt x="6188830" y="2773413"/>
                  <a:pt x="5525374" y="2886535"/>
                  <a:pt x="4900618" y="2886535"/>
                </a:cubicBezTo>
                <a:cubicBezTo>
                  <a:pt x="4710904" y="2886535"/>
                  <a:pt x="4524709" y="2876116"/>
                  <a:pt x="4351639" y="2860285"/>
                </a:cubicBezTo>
                <a:cubicBezTo>
                  <a:pt x="4165985" y="2843236"/>
                  <a:pt x="3983714" y="2834846"/>
                  <a:pt x="3805502" y="2834846"/>
                </a:cubicBezTo>
                <a:cubicBezTo>
                  <a:pt x="2377103" y="2834846"/>
                  <a:pt x="1204451" y="3373805"/>
                  <a:pt x="539777" y="4352132"/>
                </a:cubicBezTo>
                <a:cubicBezTo>
                  <a:pt x="228820" y="4811255"/>
                  <a:pt x="49931" y="5346155"/>
                  <a:pt x="24221" y="5900404"/>
                </a:cubicBezTo>
                <a:cubicBezTo>
                  <a:pt x="0" y="6461014"/>
                  <a:pt x="120837" y="7018511"/>
                  <a:pt x="378615" y="7517958"/>
                </a:cubicBezTo>
                <a:cubicBezTo>
                  <a:pt x="731520" y="8215507"/>
                  <a:pt x="1329212" y="8808456"/>
                  <a:pt x="2104169" y="9230503"/>
                </a:cubicBezTo>
                <a:cubicBezTo>
                  <a:pt x="2929058" y="9678396"/>
                  <a:pt x="3927964" y="9928187"/>
                  <a:pt x="5075041" y="9968375"/>
                </a:cubicBezTo>
                <a:lnTo>
                  <a:pt x="5107246" y="9968375"/>
                </a:lnTo>
                <a:lnTo>
                  <a:pt x="5107246" y="9969999"/>
                </a:lnTo>
                <a:cubicBezTo>
                  <a:pt x="5569622" y="9968375"/>
                  <a:pt x="5944990" y="9597883"/>
                  <a:pt x="5953109" y="9135512"/>
                </a:cubicBezTo>
                <a:cubicBezTo>
                  <a:pt x="5961228" y="8674765"/>
                  <a:pt x="5598715" y="8289659"/>
                  <a:pt x="5136339" y="8271933"/>
                </a:cubicBezTo>
                <a:cubicBezTo>
                  <a:pt x="4255023" y="8241352"/>
                  <a:pt x="3507400" y="8060842"/>
                  <a:pt x="2914579" y="7738657"/>
                </a:cubicBezTo>
                <a:cubicBezTo>
                  <a:pt x="2444084" y="7482506"/>
                  <a:pt x="2089691" y="7140971"/>
                  <a:pt x="1893076" y="6751129"/>
                </a:cubicBezTo>
                <a:cubicBezTo>
                  <a:pt x="1643416" y="6259665"/>
                  <a:pt x="1662767" y="5720030"/>
                  <a:pt x="1944631" y="5305966"/>
                </a:cubicBezTo>
                <a:cubicBezTo>
                  <a:pt x="2285358" y="4805437"/>
                  <a:pt x="2950438" y="4531830"/>
                  <a:pt x="3803067" y="4531830"/>
                </a:cubicBezTo>
                <a:cubicBezTo>
                  <a:pt x="3930399" y="4531830"/>
                  <a:pt x="4061792" y="4537919"/>
                  <a:pt x="4196973" y="4550368"/>
                </a:cubicBezTo>
                <a:cubicBezTo>
                  <a:pt x="4441895" y="4572830"/>
                  <a:pt x="4677075" y="4584197"/>
                  <a:pt x="4904272" y="4584197"/>
                </a:cubicBezTo>
                <a:cubicBezTo>
                  <a:pt x="6196408" y="4584197"/>
                  <a:pt x="7175963" y="4220064"/>
                  <a:pt x="7820340" y="3495047"/>
                </a:cubicBezTo>
                <a:cubicBezTo>
                  <a:pt x="8255382" y="3005343"/>
                  <a:pt x="8513160" y="2362462"/>
                  <a:pt x="8567963" y="1634197"/>
                </a:cubicBezTo>
                <a:cubicBezTo>
                  <a:pt x="8592049" y="1315260"/>
                  <a:pt x="8575947" y="993075"/>
                  <a:pt x="8518031" y="678874"/>
                </a:cubicBezTo>
                <a:cubicBezTo>
                  <a:pt x="8435082" y="276989"/>
                  <a:pt x="8081230" y="0"/>
                  <a:pt x="7686377" y="0"/>
                </a:cubicBezTo>
                <a:close/>
              </a:path>
            </a:pathLst>
          </a:custGeom>
          <a:gradFill flip="none" rotWithShape="0">
            <a:gsLst>
              <a:gs pos="0">
                <a:srgbClr val="89D0E9"/>
              </a:gs>
              <a:gs pos="100000">
                <a:srgbClr val="A869E7"/>
              </a:gs>
            </a:gsLst>
            <a:lin ang="546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r>
              <a:rPr lang="en-us" cap="none"/>
              <a:t>    </a:t>
            </a:r>
            <a:endParaRPr lang="en-us" cap="none"/>
          </a:p>
        </p:txBody>
      </p:sp>
    </p:spTree>
  </p:cSld>
  <p:clrMapOvr>
    <a:masterClrMapping/>
  </p:clrMapOvr>
</p:sldLayout>
</file>

<file path=ppt/slideLayouts/slideLayout15.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cSld name="TITLE_AND_TWO_COLUMNS_1">
    <p:spTree>
      <p:nvGrpSpPr>
        <p:cNvPr id="1" name=""/>
        <p:cNvGrpSpPr/>
        <p:nvPr/>
      </p:nvGrpSpPr>
      <p:grpSpPr>
        <a:xfrm>
          <a:off x="0" y="0"/>
          <a:ext cx="0" cy="0"/>
          <a:chOff x="0" y="0"/>
          <a:chExt cx="0" cy="0"/>
        </a:xfrm>
      </p:grpSpPr>
      <p:sp>
        <p:nvSpPr>
          <p:cNvPr id="2" name="Google Shape;104;p16"/>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DAAAA3an8DKhp5wAAAAAAAAAAAAAAAAAAAAAAAAAAAAAAAAAAAAAAeAAAAAEAAABAAAAAZAAAAAAAAABoAQAAAAAAAAEAAAA2AAAA3an8D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ahp5wDdqfwFAAAAAAAAAAAAAAAAAAAAAAAAAAAAAAAAAAAAABgXOgJ/f38A6sBsA8zMzADAwP8Af39/AAAAAAAAAAAAAAAAAAAAAAAAAAAAIQAAABgAAAAUAAAA2O3//xwRAAAJEQAAFioAABAAAAAmAAAACAAAAP//////////MAAAABQAAAAAAAAAAAD//wAAAQAAAP//AAABAA=="/>
              </a:ext>
            </a:extLst>
          </p:cNvSpPr>
          <p:nvPr/>
        </p:nvSpPr>
        <p:spPr>
          <a:xfrm rot="12994103">
            <a:off x="-2951480" y="2781300"/>
            <a:ext cx="5720715" cy="4060190"/>
          </a:xfrm>
          <a:custGeom>
            <a:avLst/>
            <a:gdLst/>
            <a:ahLst/>
            <a:cxnLst/>
            <a:rect l="0" t="0" r="5720715" b="4060190"/>
            <a:pathLst>
              <a:path w="5720715" h="4060190">
                <a:moveTo>
                  <a:pt x="5154684" y="0"/>
                </a:moveTo>
                <a:cubicBezTo>
                  <a:pt x="5102330" y="0"/>
                  <a:pt x="5048579" y="8136"/>
                  <a:pt x="4994581" y="25642"/>
                </a:cubicBezTo>
                <a:cubicBezTo>
                  <a:pt x="4913379" y="52024"/>
                  <a:pt x="4835054" y="85310"/>
                  <a:pt x="4759769" y="123445"/>
                </a:cubicBezTo>
                <a:cubicBezTo>
                  <a:pt x="4465206" y="276147"/>
                  <a:pt x="4203930" y="509969"/>
                  <a:pt x="3980789" y="819238"/>
                </a:cubicBezTo>
                <a:cubicBezTo>
                  <a:pt x="3726416" y="1172476"/>
                  <a:pt x="3522836" y="1628448"/>
                  <a:pt x="3375061" y="2175483"/>
                </a:cubicBezTo>
                <a:cubicBezTo>
                  <a:pt x="3170741" y="2931026"/>
                  <a:pt x="2614162" y="3028828"/>
                  <a:pt x="2336941" y="3028828"/>
                </a:cubicBezTo>
                <a:cubicBezTo>
                  <a:pt x="2319435" y="3028828"/>
                  <a:pt x="2302997" y="3028417"/>
                  <a:pt x="2287875" y="3027760"/>
                </a:cubicBezTo>
                <a:cubicBezTo>
                  <a:pt x="1766308" y="3004255"/>
                  <a:pt x="1176278" y="2634414"/>
                  <a:pt x="1059817" y="1972893"/>
                </a:cubicBezTo>
                <a:cubicBezTo>
                  <a:pt x="1011902" y="1727155"/>
                  <a:pt x="796322" y="1555960"/>
                  <a:pt x="554113" y="1555960"/>
                </a:cubicBezTo>
                <a:cubicBezTo>
                  <a:pt x="524361" y="1555960"/>
                  <a:pt x="494198" y="1558507"/>
                  <a:pt x="463870" y="1563850"/>
                </a:cubicBezTo>
                <a:cubicBezTo>
                  <a:pt x="186978" y="1612833"/>
                  <a:pt x="82" y="1875091"/>
                  <a:pt x="44052" y="2152964"/>
                </a:cubicBezTo>
                <a:cubicBezTo>
                  <a:pt x="137007" y="2693096"/>
                  <a:pt x="424749" y="3181367"/>
                  <a:pt x="851388" y="3525812"/>
                </a:cubicBezTo>
                <a:cubicBezTo>
                  <a:pt x="1246712" y="3846833"/>
                  <a:pt x="1733022" y="4032740"/>
                  <a:pt x="2240945" y="4057149"/>
                </a:cubicBezTo>
                <a:cubicBezTo>
                  <a:pt x="2276122" y="4059122"/>
                  <a:pt x="2309408" y="4060108"/>
                  <a:pt x="2343680" y="4060108"/>
                </a:cubicBezTo>
                <a:cubicBezTo>
                  <a:pt x="2780100" y="4060108"/>
                  <a:pt x="3188165" y="3933869"/>
                  <a:pt x="3531630" y="3694130"/>
                </a:cubicBezTo>
                <a:cubicBezTo>
                  <a:pt x="3936736" y="3410339"/>
                  <a:pt x="4226449" y="2978859"/>
                  <a:pt x="4370279" y="2444563"/>
                </a:cubicBezTo>
                <a:cubicBezTo>
                  <a:pt x="4607063" y="1571739"/>
                  <a:pt x="4941734" y="1215542"/>
                  <a:pt x="5180491" y="1069743"/>
                </a:cubicBezTo>
                <a:cubicBezTo>
                  <a:pt x="5226516" y="1042292"/>
                  <a:pt x="5274432" y="1018869"/>
                  <a:pt x="5324320" y="1000213"/>
                </a:cubicBezTo>
                <a:cubicBezTo>
                  <a:pt x="5495601" y="939559"/>
                  <a:pt x="5621842" y="792773"/>
                  <a:pt x="5657101" y="614675"/>
                </a:cubicBezTo>
                <a:lnTo>
                  <a:pt x="5657101" y="610812"/>
                </a:lnTo>
                <a:cubicBezTo>
                  <a:pt x="5720632" y="282887"/>
                  <a:pt x="5463136" y="0"/>
                  <a:pt x="5154684" y="0"/>
                </a:cubicBezTo>
                <a:close/>
              </a:path>
            </a:pathLst>
          </a:custGeom>
          <a:gradFill flip="none" rotWithShape="0">
            <a:gsLst>
              <a:gs pos="0">
                <a:schemeClr val="accent1"/>
              </a:gs>
              <a:gs pos="54000">
                <a:schemeClr val="accent1"/>
              </a:gs>
              <a:gs pos="100000">
                <a:srgbClr val="A869E7"/>
              </a:gs>
            </a:gsLst>
            <a:lin ang="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sp>
        <p:nvSpPr>
          <p:cNvPr id="3" name="Google Shape;105;p16"/>
          <p:cNvSpPr>
            <a:extLst>
              <a:ext uri="smNativeData">
                <pr:smNativeData xmlns:pr="smNativeData" xmlns="smNativeData" val="SMDATA_16_miGjYxMAAAAlAAAAZgAAAA0AAAAAkAAAAJAAAACQAAAAkAAAAAAAAAABAAAAAAAAAAEAAABQAAAAAAAAAAAA8D8AAAAAAADwPwAAAAAAAOA/AAAAAAAA4D8AAAAAAADgPwAAAAAAAOA/AAAAAAAA4D8AAAAAAADgPwAAAAAAAOA/AAAAAAAA4D8CAAAAjAAAAAEAAAADAAAA6nWRDahp5wAAAAAAAAAAAAAAAAAAAAAAAAAAAAAAAAAAAAAAeAAAAAEAAABAAAAAnf///2QAAADh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BUUFB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6nWRBqhp5wAAAAAAAAAAAAAAAAAAAAAAAAAAAAAAAAAAAAAAAAAAABgXOgJ/f38A6sBsA8zMzADAwP8Af39/AAAAAAAAAAAAAAAAAAAAAAAAAAAAIQAAABgAAAAUAAAAbicAAMTs///FRwAAGg0AABAAAAAmAAAACAAAAP//////////MAAAABQAAAAAAAAA/Er//wS1AAD8Sv//BLUAAA=="/>
              </a:ext>
            </a:extLst>
          </p:cNvSpPr>
          <p:nvPr/>
        </p:nvSpPr>
        <p:spPr>
          <a:xfrm rot="10064612">
            <a:off x="6409690" y="-3126740"/>
            <a:ext cx="5257165" cy="5256530"/>
          </a:xfrm>
          <a:prstGeom prst="ellipse">
            <a:avLst/>
          </a:prstGeom>
          <a:gradFill flip="none" rotWithShape="0">
            <a:gsLst>
              <a:gs pos="0">
                <a:schemeClr val="accent2"/>
              </a:gs>
              <a:gs pos="100000">
                <a:srgbClr val="A869E7"/>
              </a:gs>
            </a:gsLst>
            <a:lin ang="810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pic>
        <p:nvPicPr>
          <p:cNvPr id="4" name="Google Shape;106;p16"/>
          <p:cNvPicPr>
            <a:extLst>
              <a:ext uri="smNativeData">
                <pr:smNativeData xmlns:pr="smNativeData" xmlns="smNativeData" val="SMDATA_18_miGjYxMAAAAlAAAAEQAAAA0AAAAAkAAAAEgAAACQAAAASAAAAAAAAAAAAAAAAAAAAAEAAABQAAAAPgXAeAYNxT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QAAAAAAAAAGAAAAAAAAAAEAAAAAAAAAQAAAAAAAAADDAAAAZAAAAGQAAAAAAAAAy8vLAEAAAAAAAAAAwwAAAGQAAABkAAAAAAAAAAcAAAA4AAAAAAAAAAAAAAAAAAAA////AAAAAAAAAAAAKQIAAPcCAAAqAgAA9wIAAAAAAABkAAAAZAAAAAAAAAAjAAAABAAAAGUAAAAXAAAAFAAAAAAAAAAAAAAA/38AAP9/AAAAAAAACQAAAAQAAAAAAAAAHgAAAGgAAAAAAAAAAAAAAAAAAAAAAAAAAAAAABAnAAAQJwAAAAAAAAAAAAAAAAAAAAAAAAAAAAAAAAAAAAAAAAAAAAA+BgAAAAAAAMDA/wAAAAAAAAAAAAAAAAAAAAAAZAAAAAAAAAB/f38ACgAAACIAAAAYAAAAAAAAAAAAAAAAAAAAAAAAAAAAAAAAAAAAJAAAACQAAAAAAAAABwAAAAAAAAAAAAAAAAAAAAAAAAAAAAAAAAAAAH9/fwAlAAAAWAAAAAAAAAAAAAAAAAAAAAAAAAAAAAAAAAAAAAAAAAAAAAAAAAAAAAAAAAAAAAAAPwAAAAAAAACghgEAAAAAAAAAAAAAAAAADAAAAAEAAAAAAAAAAAAAAAAAAAAfAAAAVAAAAN2p/AXj5+YBAAAAAAAAAAAAAAAAAAAAAAAAAAAAAAAAAAAAAAAAAAAYFzoCf39/AAAAAADLy8sAwMD/AH9/fwAAAAAAAAAAAAAAAAD///8AAAAAACEAAAAYAAAAFAAAAB0DAABnAgAAIzUAAD0dAAAQAAAAJgAAAAgAAAD//////////zAAAAAUAAAAAAAAAAAA//8AAAEAAAD//wAAAQA="/>
              </a:ext>
            </a:extLst>
          </p:cNvPicPr>
          <p:nvPr/>
        </p:nvPicPr>
        <p:blipFill>
          <a:blip r:embed="rId2"/>
          <a:srcRect l="5530" t="7590" r="5540" b="7590"/>
          <a:stretch>
            <a:fillRect/>
          </a:stretch>
        </p:blipFill>
        <p:spPr>
          <a:xfrm>
            <a:off x="506095" y="390525"/>
            <a:ext cx="8131810" cy="4362450"/>
          </a:xfrm>
          <a:prstGeom prst="roundRect">
            <a:avLst>
              <a:gd name="adj" fmla="val 8223"/>
            </a:avLst>
          </a:prstGeom>
          <a:noFill/>
          <a:ln>
            <a:noFill/>
          </a:ln>
          <a:effectLst>
            <a:outerShdw blurRad="1014730" dist="123825" dir="5400000" algn="bl">
              <a:srgbClr val="000000">
                <a:alpha val="36000"/>
              </a:srgbClr>
            </a:outerShdw>
          </a:effectLst>
        </p:spPr>
      </p:pic>
      <p:sp>
        <p:nvSpPr>
          <p:cNvPr id="5" name="Google Shape;107;p16"/>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BMTEx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wgAACANAACmGgAAGBAAABAAAAAmAAAACAAAAL2wAAAAAAAAMAAAABQAAAAAAAAAAAD//wAAAQAAAP//AAABAA=="/>
              </a:ext>
            </a:extLst>
          </p:cNvSpPr>
          <p:nvPr>
            <p:ph type="subTitle" idx="1"/>
          </p:nvPr>
        </p:nvSpPr>
        <p:spPr>
          <a:xfrm>
            <a:off x="1424305" y="2133600"/>
            <a:ext cx="2907665" cy="482600"/>
          </a:xfrm>
        </p:spPr>
        <p:txBody>
          <a:bodyPr vert="horz" wrap="square" lIns="91440" tIns="91440" rIns="91440" bIns="91440" numCol="1" spcCol="215900" anchor="ctr">
            <a:prstTxWarp prst="textNoShape">
              <a:avLst/>
            </a:prstTxWarp>
          </a:bodyPr>
          <a:lstStyle>
            <a:lvl1pPr algn="ctr">
              <a:lnSpc>
                <a:spcPct val="100000"/>
              </a:lnSpc>
              <a:spcBef>
                <a:spcPts val="0"/>
              </a:spcBef>
              <a:spcAft>
                <a:spcPts val="0"/>
              </a:spcAft>
              <a:buNone/>
              <a:defRPr sz="2000" cap="none">
                <a:solidFill>
                  <a:srgbClr val="EAC06C"/>
                </a:solidFill>
                <a:latin typeface="Rubik ExtraBold" pitchFamily="0" charset="0"/>
                <a:ea typeface="Arial" pitchFamily="2" charset="-52"/>
                <a:cs typeface="Arial" pitchFamily="2" charset="-52"/>
              </a:defRPr>
            </a:lvl1pPr>
            <a:lvl2pPr algn="ctr">
              <a:lnSpc>
                <a:spcPct val="100000"/>
              </a:lnSpc>
              <a:spcBef>
                <a:spcPts val="0"/>
              </a:spcBef>
              <a:spcAft>
                <a:spcPts val="0"/>
              </a:spcAft>
              <a:buNone/>
              <a:defRPr sz="2500" cap="none">
                <a:latin typeface="Bebas Neue" pitchFamily="0" charset="0"/>
                <a:ea typeface="Arial" pitchFamily="2" charset="-52"/>
                <a:cs typeface="Arial" pitchFamily="2" charset="-52"/>
              </a:defRPr>
            </a:lvl2pPr>
            <a:lvl3pPr algn="ctr">
              <a:lnSpc>
                <a:spcPct val="100000"/>
              </a:lnSpc>
              <a:spcBef>
                <a:spcPts val="0"/>
              </a:spcBef>
              <a:spcAft>
                <a:spcPts val="0"/>
              </a:spcAft>
              <a:buNone/>
              <a:defRPr sz="2500" cap="none">
                <a:latin typeface="Bebas Neue" pitchFamily="0" charset="0"/>
                <a:ea typeface="Arial" pitchFamily="2" charset="-52"/>
                <a:cs typeface="Arial" pitchFamily="2" charset="-52"/>
              </a:defRPr>
            </a:lvl3pPr>
            <a:lvl4pPr algn="ctr">
              <a:lnSpc>
                <a:spcPct val="100000"/>
              </a:lnSpc>
              <a:spcBef>
                <a:spcPts val="0"/>
              </a:spcBef>
              <a:spcAft>
                <a:spcPts val="0"/>
              </a:spcAft>
              <a:buNone/>
              <a:defRPr sz="2500" cap="none">
                <a:latin typeface="Bebas Neue" pitchFamily="0" charset="0"/>
                <a:ea typeface="Arial" pitchFamily="2" charset="-52"/>
                <a:cs typeface="Arial" pitchFamily="2" charset="-52"/>
              </a:defRPr>
            </a:lvl4pPr>
            <a:lvl5pPr algn="ctr">
              <a:lnSpc>
                <a:spcPct val="100000"/>
              </a:lnSpc>
              <a:spcBef>
                <a:spcPts val="0"/>
              </a:spcBef>
              <a:spcAft>
                <a:spcPts val="0"/>
              </a:spcAft>
              <a:buNone/>
              <a:defRPr sz="2500" cap="none">
                <a:latin typeface="Bebas Neue" pitchFamily="0" charset="0"/>
                <a:ea typeface="Arial" pitchFamily="2" charset="-52"/>
                <a:cs typeface="Arial" pitchFamily="2" charset="-52"/>
              </a:defRPr>
            </a:lvl5pPr>
            <a:lvl6pPr algn="ctr">
              <a:lnSpc>
                <a:spcPct val="100000"/>
              </a:lnSpc>
              <a:spcBef>
                <a:spcPts val="0"/>
              </a:spcBef>
              <a:spcAft>
                <a:spcPts val="0"/>
              </a:spcAft>
              <a:buNone/>
              <a:defRPr sz="2500" cap="none">
                <a:latin typeface="Bebas Neue" pitchFamily="0" charset="0"/>
                <a:ea typeface="Arial" pitchFamily="2" charset="-52"/>
                <a:cs typeface="Arial" pitchFamily="2" charset="-52"/>
              </a:defRPr>
            </a:lvl6pPr>
            <a:lvl7pPr algn="ctr">
              <a:lnSpc>
                <a:spcPct val="100000"/>
              </a:lnSpc>
              <a:spcBef>
                <a:spcPts val="0"/>
              </a:spcBef>
              <a:spcAft>
                <a:spcPts val="0"/>
              </a:spcAft>
              <a:buNone/>
              <a:defRPr sz="2500" cap="none">
                <a:latin typeface="Bebas Neue" pitchFamily="0" charset="0"/>
                <a:ea typeface="Arial" pitchFamily="2" charset="-52"/>
                <a:cs typeface="Arial" pitchFamily="2" charset="-52"/>
              </a:defRPr>
            </a:lvl7pPr>
            <a:lvl8pPr algn="ctr">
              <a:lnSpc>
                <a:spcPct val="100000"/>
              </a:lnSpc>
              <a:spcBef>
                <a:spcPts val="0"/>
              </a:spcBef>
              <a:spcAft>
                <a:spcPts val="0"/>
              </a:spcAft>
              <a:buNone/>
              <a:defRPr sz="2500" cap="none">
                <a:latin typeface="Bebas Neue" pitchFamily="0" charset="0"/>
                <a:ea typeface="Arial" pitchFamily="2" charset="-52"/>
                <a:cs typeface="Arial" pitchFamily="2" charset="-52"/>
              </a:defRPr>
            </a:lvl8pPr>
            <a:lvl9pPr algn="ctr">
              <a:lnSpc>
                <a:spcPct val="100000"/>
              </a:lnSpc>
              <a:spcBef>
                <a:spcPts val="0"/>
              </a:spcBef>
              <a:spcAft>
                <a:spcPts val="0"/>
              </a:spcAft>
              <a:buNone/>
              <a:defRPr sz="2500" cap="none">
                <a:latin typeface="Bebas Neue" pitchFamily="0" charset="0"/>
                <a:ea typeface="Arial" pitchFamily="2" charset="-52"/>
                <a:cs typeface="Arial" pitchFamily="2" charset="-52"/>
              </a:defRPr>
            </a:lvl9pPr>
          </a:lstStyle>
          <a:p>
            <a:pPr/>
          </a:p>
        </p:txBody>
      </p:sp>
      <p:sp>
        <p:nvSpPr>
          <p:cNvPr id="6" name="Google Shape;108;p16"/>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BITEx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mh0AACANAAB9LwAAGBAAABAAAAAmAAAACAAAAL2wAAAAAAAAMAAAABQAAAAAAAAAAAD//wAAAQAAAP//AAABAA=="/>
              </a:ext>
            </a:extLst>
          </p:cNvSpPr>
          <p:nvPr>
            <p:ph type="subTitle" idx="2"/>
          </p:nvPr>
        </p:nvSpPr>
        <p:spPr>
          <a:xfrm>
            <a:off x="4812030" y="2133600"/>
            <a:ext cx="2907665" cy="482600"/>
          </a:xfrm>
        </p:spPr>
        <p:txBody>
          <a:bodyPr vert="horz" wrap="square" lIns="91440" tIns="91440" rIns="91440" bIns="91440" numCol="1" spcCol="215900" anchor="ctr">
            <a:prstTxWarp prst="textNoShape">
              <a:avLst/>
            </a:prstTxWarp>
          </a:bodyPr>
          <a:lstStyle>
            <a:lvl1pPr algn="ctr">
              <a:lnSpc>
                <a:spcPct val="100000"/>
              </a:lnSpc>
              <a:spcBef>
                <a:spcPts val="0"/>
              </a:spcBef>
              <a:spcAft>
                <a:spcPts val="0"/>
              </a:spcAft>
              <a:buNone/>
              <a:defRPr sz="2000" cap="none">
                <a:solidFill>
                  <a:srgbClr val="EAC06C"/>
                </a:solidFill>
                <a:latin typeface="Rubik ExtraBold" pitchFamily="0" charset="0"/>
                <a:ea typeface="Arial" pitchFamily="2" charset="-52"/>
                <a:cs typeface="Arial" pitchFamily="2" charset="-52"/>
              </a:defRPr>
            </a:lvl1pPr>
            <a:lvl2pPr algn="ctr">
              <a:lnSpc>
                <a:spcPct val="100000"/>
              </a:lnSpc>
              <a:spcBef>
                <a:spcPts val="0"/>
              </a:spcBef>
              <a:spcAft>
                <a:spcPts val="0"/>
              </a:spcAft>
              <a:buNone/>
              <a:defRPr sz="2500" cap="none">
                <a:latin typeface="Bebas Neue" pitchFamily="0" charset="0"/>
                <a:ea typeface="Arial" pitchFamily="2" charset="-52"/>
                <a:cs typeface="Arial" pitchFamily="2" charset="-52"/>
              </a:defRPr>
            </a:lvl2pPr>
            <a:lvl3pPr algn="ctr">
              <a:lnSpc>
                <a:spcPct val="100000"/>
              </a:lnSpc>
              <a:spcBef>
                <a:spcPts val="0"/>
              </a:spcBef>
              <a:spcAft>
                <a:spcPts val="0"/>
              </a:spcAft>
              <a:buNone/>
              <a:defRPr sz="2500" cap="none">
                <a:latin typeface="Bebas Neue" pitchFamily="0" charset="0"/>
                <a:ea typeface="Arial" pitchFamily="2" charset="-52"/>
                <a:cs typeface="Arial" pitchFamily="2" charset="-52"/>
              </a:defRPr>
            </a:lvl3pPr>
            <a:lvl4pPr algn="ctr">
              <a:lnSpc>
                <a:spcPct val="100000"/>
              </a:lnSpc>
              <a:spcBef>
                <a:spcPts val="0"/>
              </a:spcBef>
              <a:spcAft>
                <a:spcPts val="0"/>
              </a:spcAft>
              <a:buNone/>
              <a:defRPr sz="2500" cap="none">
                <a:latin typeface="Bebas Neue" pitchFamily="0" charset="0"/>
                <a:ea typeface="Arial" pitchFamily="2" charset="-52"/>
                <a:cs typeface="Arial" pitchFamily="2" charset="-52"/>
              </a:defRPr>
            </a:lvl4pPr>
            <a:lvl5pPr algn="ctr">
              <a:lnSpc>
                <a:spcPct val="100000"/>
              </a:lnSpc>
              <a:spcBef>
                <a:spcPts val="0"/>
              </a:spcBef>
              <a:spcAft>
                <a:spcPts val="0"/>
              </a:spcAft>
              <a:buNone/>
              <a:defRPr sz="2500" cap="none">
                <a:latin typeface="Bebas Neue" pitchFamily="0" charset="0"/>
                <a:ea typeface="Arial" pitchFamily="2" charset="-52"/>
                <a:cs typeface="Arial" pitchFamily="2" charset="-52"/>
              </a:defRPr>
            </a:lvl5pPr>
            <a:lvl6pPr algn="ctr">
              <a:lnSpc>
                <a:spcPct val="100000"/>
              </a:lnSpc>
              <a:spcBef>
                <a:spcPts val="0"/>
              </a:spcBef>
              <a:spcAft>
                <a:spcPts val="0"/>
              </a:spcAft>
              <a:buNone/>
              <a:defRPr sz="2500" cap="none">
                <a:latin typeface="Bebas Neue" pitchFamily="0" charset="0"/>
                <a:ea typeface="Arial" pitchFamily="2" charset="-52"/>
                <a:cs typeface="Arial" pitchFamily="2" charset="-52"/>
              </a:defRPr>
            </a:lvl6pPr>
            <a:lvl7pPr algn="ctr">
              <a:lnSpc>
                <a:spcPct val="100000"/>
              </a:lnSpc>
              <a:spcBef>
                <a:spcPts val="0"/>
              </a:spcBef>
              <a:spcAft>
                <a:spcPts val="0"/>
              </a:spcAft>
              <a:buNone/>
              <a:defRPr sz="2500" cap="none">
                <a:latin typeface="Bebas Neue" pitchFamily="0" charset="0"/>
                <a:ea typeface="Arial" pitchFamily="2" charset="-52"/>
                <a:cs typeface="Arial" pitchFamily="2" charset="-52"/>
              </a:defRPr>
            </a:lvl7pPr>
            <a:lvl8pPr algn="ctr">
              <a:lnSpc>
                <a:spcPct val="100000"/>
              </a:lnSpc>
              <a:spcBef>
                <a:spcPts val="0"/>
              </a:spcBef>
              <a:spcAft>
                <a:spcPts val="0"/>
              </a:spcAft>
              <a:buNone/>
              <a:defRPr sz="2500" cap="none">
                <a:latin typeface="Bebas Neue" pitchFamily="0" charset="0"/>
                <a:ea typeface="Arial" pitchFamily="2" charset="-52"/>
                <a:cs typeface="Arial" pitchFamily="2" charset="-52"/>
              </a:defRPr>
            </a:lvl8pPr>
            <a:lvl9pPr algn="ctr">
              <a:lnSpc>
                <a:spcPct val="100000"/>
              </a:lnSpc>
              <a:spcBef>
                <a:spcPts val="0"/>
              </a:spcBef>
              <a:spcAft>
                <a:spcPts val="0"/>
              </a:spcAft>
              <a:buNone/>
              <a:defRPr sz="2500" cap="none">
                <a:latin typeface="Bebas Neue" pitchFamily="0" charset="0"/>
                <a:ea typeface="Arial" pitchFamily="2" charset="-52"/>
                <a:cs typeface="Arial" pitchFamily="2" charset="-52"/>
              </a:defRPr>
            </a:lvl9pPr>
          </a:lstStyle>
          <a:p>
            <a:pPr/>
          </a:p>
        </p:txBody>
      </p:sp>
      <p:sp>
        <p:nvSpPr>
          <p:cNvPr id="7" name="Google Shape;109;p16"/>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BMTEx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wgAAFkQAACmGgAAURcAABAAAAAmAAAACAAAAD2wAAAAAAAAMAAAABQAAAAAAAAAAAD//wAAAQAAAP//AAABAA=="/>
              </a:ext>
            </a:extLst>
          </p:cNvSpPr>
          <p:nvPr>
            <p:ph type="subTitle" idx="3"/>
          </p:nvPr>
        </p:nvSpPr>
        <p:spPr>
          <a:xfrm>
            <a:off x="1424305" y="2657475"/>
            <a:ext cx="2907665" cy="1132840"/>
          </a:xfrm>
        </p:spPr>
        <p:txBody>
          <a:bodyPr vert="horz" wrap="square" lIns="91440" tIns="91440" rIns="91440" bIns="91440" numCol="1" spcCol="215900" anchor="t">
            <a:prstTxWarp prst="textNoShape">
              <a:avLst/>
            </a:prstTxWarp>
          </a:bodyPr>
          <a:lstStyle>
            <a:lvl1pPr algn="ctr">
              <a:lnSpc>
                <a:spcPct val="100000"/>
              </a:lnSpc>
              <a:spcBef>
                <a:spcPts val="0"/>
              </a:spcBef>
              <a:spcAft>
                <a:spcPts val="0"/>
              </a:spcAft>
              <a:buNone/>
            </a:lvl1pPr>
            <a:lvl2pPr algn="ctr">
              <a:lnSpc>
                <a:spcPct val="100000"/>
              </a:lnSpc>
              <a:spcBef>
                <a:spcPts val="0"/>
              </a:spcBef>
              <a:spcAft>
                <a:spcPts val="0"/>
              </a:spcAft>
              <a:buNone/>
            </a:lvl2pPr>
            <a:lvl3pPr algn="ctr">
              <a:lnSpc>
                <a:spcPct val="100000"/>
              </a:lnSpc>
              <a:spcBef>
                <a:spcPts val="0"/>
              </a:spcBef>
              <a:spcAft>
                <a:spcPts val="0"/>
              </a:spcAft>
              <a:buNone/>
            </a:lvl3pPr>
            <a:lvl4pPr algn="ctr">
              <a:lnSpc>
                <a:spcPct val="100000"/>
              </a:lnSpc>
              <a:spcBef>
                <a:spcPts val="0"/>
              </a:spcBef>
              <a:spcAft>
                <a:spcPts val="0"/>
              </a:spcAft>
              <a:buNone/>
            </a:lvl4pPr>
            <a:lvl5pPr algn="ctr">
              <a:lnSpc>
                <a:spcPct val="100000"/>
              </a:lnSpc>
              <a:spcBef>
                <a:spcPts val="0"/>
              </a:spcBef>
              <a:spcAft>
                <a:spcPts val="0"/>
              </a:spcAft>
              <a:buNone/>
            </a:lvl5pPr>
            <a:lvl6pPr algn="ctr">
              <a:lnSpc>
                <a:spcPct val="100000"/>
              </a:lnSpc>
              <a:spcBef>
                <a:spcPts val="0"/>
              </a:spcBef>
              <a:spcAft>
                <a:spcPts val="0"/>
              </a:spcAft>
              <a:buNone/>
            </a:lvl6pPr>
            <a:lvl7pPr algn="ctr">
              <a:lnSpc>
                <a:spcPct val="100000"/>
              </a:lnSpc>
              <a:spcBef>
                <a:spcPts val="0"/>
              </a:spcBef>
              <a:spcAft>
                <a:spcPts val="0"/>
              </a:spcAft>
              <a:buNone/>
            </a:lvl7pPr>
            <a:lvl8pPr algn="ctr">
              <a:lnSpc>
                <a:spcPct val="100000"/>
              </a:lnSpc>
              <a:spcBef>
                <a:spcPts val="0"/>
              </a:spcBef>
              <a:spcAft>
                <a:spcPts val="0"/>
              </a:spcAft>
              <a:buNone/>
            </a:lvl8pPr>
            <a:lvl9pPr algn="ctr">
              <a:lnSpc>
                <a:spcPct val="100000"/>
              </a:lnSpc>
              <a:spcBef>
                <a:spcPts val="0"/>
              </a:spcBef>
              <a:spcAft>
                <a:spcPts val="0"/>
              </a:spcAft>
              <a:buNone/>
            </a:lvl9pPr>
          </a:lstStyle>
          <a:p>
            <a:pPr/>
          </a:p>
        </p:txBody>
      </p:sp>
      <p:sp>
        <p:nvSpPr>
          <p:cNvPr id="8" name="Google Shape;110;p16"/>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IeGh4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mh0AAFkQAAB9LwAAURcAABAAAAAmAAAACAAAAD2wAAAAAAAAMAAAABQAAAAAAAAAAAD//wAAAQAAAP//AAABAA=="/>
              </a:ext>
            </a:extLst>
          </p:cNvSpPr>
          <p:nvPr>
            <p:ph type="subTitle" idx="4"/>
          </p:nvPr>
        </p:nvSpPr>
        <p:spPr>
          <a:xfrm>
            <a:off x="4812030" y="2657475"/>
            <a:ext cx="2907665" cy="1132840"/>
          </a:xfrm>
        </p:spPr>
        <p:txBody>
          <a:bodyPr vert="horz" wrap="square" lIns="91440" tIns="91440" rIns="91440" bIns="91440" numCol="1" spcCol="215900" anchor="t">
            <a:prstTxWarp prst="textNoShape">
              <a:avLst/>
            </a:prstTxWarp>
          </a:bodyPr>
          <a:lstStyle>
            <a:lvl1pPr algn="ctr">
              <a:lnSpc>
                <a:spcPct val="100000"/>
              </a:lnSpc>
              <a:spcBef>
                <a:spcPts val="0"/>
              </a:spcBef>
              <a:spcAft>
                <a:spcPts val="0"/>
              </a:spcAft>
              <a:buNone/>
            </a:lvl1pPr>
            <a:lvl2pPr algn="ctr">
              <a:lnSpc>
                <a:spcPct val="100000"/>
              </a:lnSpc>
              <a:spcBef>
                <a:spcPts val="0"/>
              </a:spcBef>
              <a:spcAft>
                <a:spcPts val="0"/>
              </a:spcAft>
              <a:buNone/>
            </a:lvl2pPr>
            <a:lvl3pPr algn="ctr">
              <a:lnSpc>
                <a:spcPct val="100000"/>
              </a:lnSpc>
              <a:spcBef>
                <a:spcPts val="0"/>
              </a:spcBef>
              <a:spcAft>
                <a:spcPts val="0"/>
              </a:spcAft>
              <a:buNone/>
            </a:lvl3pPr>
            <a:lvl4pPr algn="ctr">
              <a:lnSpc>
                <a:spcPct val="100000"/>
              </a:lnSpc>
              <a:spcBef>
                <a:spcPts val="0"/>
              </a:spcBef>
              <a:spcAft>
                <a:spcPts val="0"/>
              </a:spcAft>
              <a:buNone/>
            </a:lvl4pPr>
            <a:lvl5pPr algn="ctr">
              <a:lnSpc>
                <a:spcPct val="100000"/>
              </a:lnSpc>
              <a:spcBef>
                <a:spcPts val="0"/>
              </a:spcBef>
              <a:spcAft>
                <a:spcPts val="0"/>
              </a:spcAft>
              <a:buNone/>
            </a:lvl5pPr>
            <a:lvl6pPr algn="ctr">
              <a:lnSpc>
                <a:spcPct val="100000"/>
              </a:lnSpc>
              <a:spcBef>
                <a:spcPts val="0"/>
              </a:spcBef>
              <a:spcAft>
                <a:spcPts val="0"/>
              </a:spcAft>
              <a:buNone/>
            </a:lvl6pPr>
            <a:lvl7pPr algn="ctr">
              <a:lnSpc>
                <a:spcPct val="100000"/>
              </a:lnSpc>
              <a:spcBef>
                <a:spcPts val="0"/>
              </a:spcBef>
              <a:spcAft>
                <a:spcPts val="0"/>
              </a:spcAft>
              <a:buNone/>
            </a:lvl7pPr>
            <a:lvl8pPr algn="ctr">
              <a:lnSpc>
                <a:spcPct val="100000"/>
              </a:lnSpc>
              <a:spcBef>
                <a:spcPts val="0"/>
              </a:spcBef>
              <a:spcAft>
                <a:spcPts val="0"/>
              </a:spcAft>
              <a:buNone/>
            </a:lvl8pPr>
            <a:lvl9pPr algn="ctr">
              <a:lnSpc>
                <a:spcPct val="100000"/>
              </a:lnSpc>
              <a:spcBef>
                <a:spcPts val="0"/>
              </a:spcBef>
              <a:spcAft>
                <a:spcPts val="0"/>
              </a:spcAft>
              <a:buNone/>
            </a:lvl9pPr>
          </a:lstStyle>
          <a:p>
            <a:pPr/>
          </a:p>
        </p:txBody>
      </p:sp>
      <p:sp>
        <p:nvSpPr>
          <p:cNvPr id="9" name="Google Shape;111;p16"/>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BUWFx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bgQAAEsDAADSMwAAQwYAABAAAAAmAAAACAAAAL2wAAAAAAAAMAAAABQAAAAAAAAAAAD//wAAAQAAAP//AAABAA=="/>
              </a:ext>
            </a:extLst>
          </p:cNvSpPr>
          <p:nvPr>
            <p:ph type="title"/>
          </p:nvPr>
        </p:nvSpPr>
        <p:spPr>
          <a:xfrm>
            <a:off x="720090" y="535305"/>
            <a:ext cx="7703820" cy="482600"/>
          </a:xfrm>
        </p:spPr>
        <p:txBody>
          <a:bodyPr vert="horz" wrap="square" lIns="91440" tIns="91440" rIns="91440" bIns="91440" numCol="1" spcCol="215900" anchor="ctr">
            <a:prstTxWarp prst="textNoShape">
              <a:avLst/>
            </a:prstTxWarp>
          </a:bodyPr>
          <a:lstStyle>
            <a:lvl1pPr algn="ctr">
              <a:lnSpc>
                <a:spcPct val="80000"/>
              </a:lnSpc>
              <a:spcBef>
                <a:spcPts val="0"/>
              </a:spcBef>
              <a:spcAft>
                <a:spcPts val="0"/>
              </a:spcAft>
              <a:buNone/>
            </a:lvl1pPr>
            <a:lvl2pPr>
              <a:spcBef>
                <a:spcPts val="0"/>
              </a:spcBef>
              <a:spcAft>
                <a:spcPts val="0"/>
              </a:spcAft>
              <a:buNone/>
            </a:lvl2pPr>
            <a:lvl3pPr>
              <a:spcBef>
                <a:spcPts val="0"/>
              </a:spcBef>
              <a:spcAft>
                <a:spcPts val="0"/>
              </a:spcAft>
              <a:buNone/>
            </a:lvl3pPr>
            <a:lvl4pPr>
              <a:spcBef>
                <a:spcPts val="0"/>
              </a:spcBef>
              <a:spcAft>
                <a:spcPts val="0"/>
              </a:spcAft>
              <a:buNone/>
            </a:lvl4pPr>
            <a:lvl5pPr>
              <a:spcBef>
                <a:spcPts val="0"/>
              </a:spcBef>
              <a:spcAft>
                <a:spcPts val="0"/>
              </a:spcAft>
              <a:buNone/>
            </a:lvl5pPr>
            <a:lvl6pPr>
              <a:spcBef>
                <a:spcPts val="0"/>
              </a:spcBef>
              <a:spcAft>
                <a:spcPts val="0"/>
              </a:spcAft>
              <a:buNone/>
            </a:lvl6pPr>
            <a:lvl7pPr>
              <a:spcBef>
                <a:spcPts val="0"/>
              </a:spcBef>
              <a:spcAft>
                <a:spcPts val="0"/>
              </a:spcAft>
              <a:buNone/>
            </a:lvl7pPr>
            <a:lvl8pPr>
              <a:spcBef>
                <a:spcPts val="0"/>
              </a:spcBef>
              <a:spcAft>
                <a:spcPts val="0"/>
              </a:spcAft>
              <a:buNone/>
            </a:lvl8pPr>
            <a:lvl9pPr>
              <a:spcBef>
                <a:spcPts val="0"/>
              </a:spcBef>
              <a:spcAft>
                <a:spcPts val="0"/>
              </a:spcAft>
              <a:buNone/>
            </a:lvl9pPr>
          </a:lstStyle>
          <a:p>
            <a:pPr/>
          </a:p>
        </p:txBody>
      </p:sp>
    </p:spTree>
  </p:cSld>
  <p:clrMapOvr>
    <a:masterClrMapping/>
  </p:clrMapOvr>
</p:sldLayout>
</file>

<file path=ppt/slideLayouts/slideLayout16.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cSld name="BLANK_1_1_1_2">
    <p:spTree>
      <p:nvGrpSpPr>
        <p:cNvPr id="1" name=""/>
        <p:cNvGrpSpPr/>
        <p:nvPr/>
      </p:nvGrpSpPr>
      <p:grpSpPr>
        <a:xfrm>
          <a:off x="0" y="0"/>
          <a:ext cx="0" cy="0"/>
          <a:chOff x="0" y="0"/>
          <a:chExt cx="0" cy="0"/>
        </a:xfrm>
      </p:grpSpPr>
      <p:sp>
        <p:nvSpPr>
          <p:cNvPr id="2" name="Google Shape;113;p17"/>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DAAAAidDpAKhp5wAAAAAAAAAAAAAAAAAAAAAAAAAAAAAAAAAAAAAAeAAAAAEAAABAAAAAnP///2MAAADg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idDpAKhp5wAAAAAAAAAAAAAAAAAAAAAAAAAAAAAAAAAAAAAAAAAAABgXOgJ/f38A6sBsA8zMzADAwP8Af39/AAAAAAAAAAAAAAAAAAAAAAAAAAAAIQAAABgAAAAUAAAA8fv//2js//+2KgAADgoAABAAAAAmAAAACAAAAP//////////MAAAABQAAAAAAAAAAAD//wAAAQAAAP//AAABAA=="/>
              </a:ext>
            </a:extLst>
          </p:cNvSpPr>
          <p:nvPr/>
        </p:nvSpPr>
        <p:spPr>
          <a:xfrm rot="10668257">
            <a:off x="-659765" y="-3185160"/>
            <a:ext cx="7602855" cy="4819650"/>
          </a:xfrm>
          <a:custGeom>
            <a:avLst/>
            <a:gdLst/>
            <a:ahLst/>
            <a:cxnLst/>
            <a:rect l="0" t="0" r="7602855" b="4819650"/>
            <a:pathLst>
              <a:path w="7602855" h="4819650">
                <a:moveTo>
                  <a:pt x="6434652" y="94"/>
                </a:moveTo>
                <a:cubicBezTo>
                  <a:pt x="5733241" y="94"/>
                  <a:pt x="5116959" y="183882"/>
                  <a:pt x="4563253" y="556157"/>
                </a:cubicBezTo>
                <a:cubicBezTo>
                  <a:pt x="3960313" y="962257"/>
                  <a:pt x="3531856" y="1521609"/>
                  <a:pt x="3116836" y="2061980"/>
                </a:cubicBezTo>
                <a:cubicBezTo>
                  <a:pt x="2444271" y="2939391"/>
                  <a:pt x="1906444" y="3639966"/>
                  <a:pt x="783531" y="3639966"/>
                </a:cubicBezTo>
                <a:cubicBezTo>
                  <a:pt x="735235" y="3639966"/>
                  <a:pt x="685906" y="3638651"/>
                  <a:pt x="635544" y="3636020"/>
                </a:cubicBezTo>
                <a:cubicBezTo>
                  <a:pt x="625208" y="3635456"/>
                  <a:pt x="614872" y="3635268"/>
                  <a:pt x="604631" y="3635268"/>
                </a:cubicBezTo>
                <a:cubicBezTo>
                  <a:pt x="292684" y="3635268"/>
                  <a:pt x="33073" y="3880131"/>
                  <a:pt x="16818" y="4194244"/>
                </a:cubicBezTo>
                <a:cubicBezTo>
                  <a:pt x="93" y="4519820"/>
                  <a:pt x="249557" y="4797287"/>
                  <a:pt x="575128" y="4814012"/>
                </a:cubicBezTo>
                <a:cubicBezTo>
                  <a:pt x="645598" y="4817395"/>
                  <a:pt x="714940" y="4819650"/>
                  <a:pt x="785410" y="4819650"/>
                </a:cubicBezTo>
                <a:cubicBezTo>
                  <a:pt x="1526001" y="4819650"/>
                  <a:pt x="2170378" y="4609271"/>
                  <a:pt x="2749828" y="4179680"/>
                </a:cubicBezTo>
                <a:cubicBezTo>
                  <a:pt x="3279010" y="3788143"/>
                  <a:pt x="3672796" y="3274645"/>
                  <a:pt x="4053145" y="2779093"/>
                </a:cubicBezTo>
                <a:cubicBezTo>
                  <a:pt x="4730032" y="1896139"/>
                  <a:pt x="5281201" y="1178838"/>
                  <a:pt x="6441041" y="1178838"/>
                </a:cubicBezTo>
                <a:cubicBezTo>
                  <a:pt x="6584706" y="1178838"/>
                  <a:pt x="6737672" y="1189832"/>
                  <a:pt x="6901444" y="1212852"/>
                </a:cubicBezTo>
                <a:cubicBezTo>
                  <a:pt x="6926344" y="1216047"/>
                  <a:pt x="6951149" y="1217550"/>
                  <a:pt x="6975673" y="1217550"/>
                </a:cubicBezTo>
                <a:cubicBezTo>
                  <a:pt x="7264599" y="1217550"/>
                  <a:pt x="7516787" y="1004446"/>
                  <a:pt x="7558036" y="710535"/>
                </a:cubicBezTo>
                <a:cubicBezTo>
                  <a:pt x="7602855" y="391725"/>
                  <a:pt x="7383552" y="95277"/>
                  <a:pt x="7064746" y="46041"/>
                </a:cubicBezTo>
                <a:cubicBezTo>
                  <a:pt x="6847229" y="15410"/>
                  <a:pt x="6637323" y="94"/>
                  <a:pt x="6434652" y="94"/>
                </a:cubicBezTo>
                <a:close/>
              </a:path>
            </a:pathLst>
          </a:custGeom>
          <a:gradFill flip="none" rotWithShape="0">
            <a:gsLst>
              <a:gs pos="0">
                <a:srgbClr val="89D0E9"/>
              </a:gs>
              <a:gs pos="100000">
                <a:srgbClr val="A869E7"/>
              </a:gs>
            </a:gsLst>
            <a:lin ang="816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sp>
        <p:nvSpPr>
          <p:cNvPr id="3" name="Google Shape;114;p17"/>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DAAAA6nWRDahp5wAAAAAAAAAAAAAAAAAAAAAAAAAAAAAAAAAAAAAAeAAAAAEAAABAAAAAnf///2QAAADh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6nWRBqhp5wAAAAAAAAAAAAAAAAAAAAAAAAAAAAAAAAAAAAAAAAAAABgXOgJ/f38A6sBsA8zMzADAwP8Af39/AAAAAAAAAAAAAAAAAAAAAAAAAAAAIQAAABgAAAAUAAAApxEAALoNAABqPQAAeCkAABAAAAAmAAAACAAAAP//////////MAAAABQAAAAAAAAAAAD//wAAAQAAAP//AAABAA=="/>
              </a:ext>
            </a:extLst>
          </p:cNvSpPr>
          <p:nvPr/>
        </p:nvSpPr>
        <p:spPr>
          <a:xfrm rot="189546">
            <a:off x="2869565" y="2231390"/>
            <a:ext cx="7113905" cy="4509770"/>
          </a:xfrm>
          <a:custGeom>
            <a:avLst/>
            <a:gdLst/>
            <a:ahLst/>
            <a:cxnLst/>
            <a:rect l="0" t="0" r="7113905" b="4509770"/>
            <a:pathLst>
              <a:path w="7113905" h="4509770">
                <a:moveTo>
                  <a:pt x="6020830" y="88"/>
                </a:moveTo>
                <a:cubicBezTo>
                  <a:pt x="5364529" y="88"/>
                  <a:pt x="4787880" y="172059"/>
                  <a:pt x="4269784" y="520399"/>
                </a:cubicBezTo>
                <a:cubicBezTo>
                  <a:pt x="3705620" y="900389"/>
                  <a:pt x="3304718" y="1423777"/>
                  <a:pt x="2916388" y="1929405"/>
                </a:cubicBezTo>
                <a:cubicBezTo>
                  <a:pt x="2287077" y="2750402"/>
                  <a:pt x="1783838" y="3405934"/>
                  <a:pt x="733141" y="3405934"/>
                </a:cubicBezTo>
                <a:cubicBezTo>
                  <a:pt x="687951" y="3405934"/>
                  <a:pt x="641795" y="3404703"/>
                  <a:pt x="594671" y="3402241"/>
                </a:cubicBezTo>
                <a:cubicBezTo>
                  <a:pt x="585000" y="3401714"/>
                  <a:pt x="575329" y="3401538"/>
                  <a:pt x="565745" y="3401538"/>
                </a:cubicBezTo>
                <a:cubicBezTo>
                  <a:pt x="273861" y="3401538"/>
                  <a:pt x="30946" y="3630658"/>
                  <a:pt x="15737" y="3924574"/>
                </a:cubicBezTo>
                <a:cubicBezTo>
                  <a:pt x="87" y="4229217"/>
                  <a:pt x="233507" y="4488845"/>
                  <a:pt x="538140" y="4504495"/>
                </a:cubicBezTo>
                <a:cubicBezTo>
                  <a:pt x="604078" y="4507660"/>
                  <a:pt x="668961" y="4509770"/>
                  <a:pt x="734899" y="4509770"/>
                </a:cubicBezTo>
                <a:cubicBezTo>
                  <a:pt x="1427862" y="4509770"/>
                  <a:pt x="2030798" y="4312917"/>
                  <a:pt x="2572983" y="3910947"/>
                </a:cubicBezTo>
                <a:cubicBezTo>
                  <a:pt x="3068133" y="3544584"/>
                  <a:pt x="3436593" y="3064101"/>
                  <a:pt x="3792482" y="2600411"/>
                </a:cubicBezTo>
                <a:cubicBezTo>
                  <a:pt x="4425837" y="1774226"/>
                  <a:pt x="4941559" y="1103045"/>
                  <a:pt x="6026809" y="1103045"/>
                </a:cubicBezTo>
                <a:cubicBezTo>
                  <a:pt x="6161234" y="1103045"/>
                  <a:pt x="6304363" y="1113331"/>
                  <a:pt x="6457603" y="1134872"/>
                </a:cubicBezTo>
                <a:cubicBezTo>
                  <a:pt x="6480901" y="1137861"/>
                  <a:pt x="6504111" y="1139268"/>
                  <a:pt x="6527057" y="1139268"/>
                </a:cubicBezTo>
                <a:cubicBezTo>
                  <a:pt x="6797403" y="1139268"/>
                  <a:pt x="7033372" y="939865"/>
                  <a:pt x="7071968" y="664851"/>
                </a:cubicBezTo>
                <a:cubicBezTo>
                  <a:pt x="7113905" y="366539"/>
                  <a:pt x="6908706" y="89151"/>
                  <a:pt x="6610403" y="43081"/>
                </a:cubicBezTo>
                <a:cubicBezTo>
                  <a:pt x="6406875" y="14419"/>
                  <a:pt x="6210468" y="88"/>
                  <a:pt x="6020830" y="88"/>
                </a:cubicBezTo>
                <a:close/>
              </a:path>
            </a:pathLst>
          </a:custGeom>
          <a:gradFill flip="none" rotWithShape="0">
            <a:gsLst>
              <a:gs pos="0">
                <a:schemeClr val="accent2"/>
              </a:gs>
              <a:gs pos="100000">
                <a:srgbClr val="A869E7"/>
              </a:gs>
            </a:gsLst>
            <a:lin ang="810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pic>
        <p:nvPicPr>
          <p:cNvPr id="4" name="Google Shape;115;p17"/>
          <p:cNvPicPr>
            <a:extLst>
              <a:ext uri="smNativeData">
                <pr:smNativeData xmlns:pr="smNativeData" xmlns="smNativeData" val="SMDATA_18_miGjYxMAAAAlAAAAEQAAAA0AAAAAkAAAAEgAAACQAAAASAAAAAAAAAAAAAAAAAAAAAEAAABQAAAAPgXAeAYNxT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QAAAAAAAAAGAAAAAAAAAAEAAAAAAAAAQAAAAAAAAADDAAAAZAAAAGQAAAAAAAAAy8vLAEAAAAAAAAAAwwAAAGQAAABkAAAAAAAAAAcAAAA4AAAAAAAAAAAAAAAAAAAA////AAAAAAAAAAAA3QEAAIIDAAD4AgAA5wIAAAAAAABkAAAAZAAAAAAAAAAjAAAABAAAAGUAAAAXAAAAFAAAAAAAAAAAAAAA/38AAP9/AAAAAAAACQAAAAQAAAAAAAAAHgAAAGgAAAAAAAAAAAAAAAAAAAAAAAAAAAAAABAnAAAQJwAAAAAAAAAAAAAAAAAAAAAAAAAAAAAAAAAAAAAAAAAAAAA+BgAAAAAAAMDA/wAAAAAAAAAAAAAAAAAAAAAAZAAAAAAAAAB/f38ACgAAACIAAAAYAAAAAAAAAAAAAAAAAAAAAAAAAAAAAAAAAAAAJAAAACQAAAAAAAAABwAAAAAAAAAAAAAAAAAAAAAAAAAAAAAAAAAAAH9/fwAlAAAAWAAAAAAAAAAAAAAAAAAAAAAAAAAAAAAAAAAAAAAAAAAAAAAAAAAAAAAAAAAAAAAAPwAAAAAAAACghgEAAAAAAAAAAAAAAAAADAAAAAEAAAAAAAAAAAAAAAAAAAAfAAAAVAAAAN2p/AXj5+YBAAAAAAAAAAAAAAAAAAAAAAAAAAAAAAAAAAAAAAAAAAAYFzoCf39/AAAAAADLy8sAwMD/AH9/fwAAAAAAAAAAAAAAAAD///8AAAAAACEAAAAYAAAAFAAAAN8CAABnAgAA5TQAAD0dAAAQAAAAJgAAAAgAAAD//////////zAAAAAUAAAAAAAAAAAA//8AAAEAAAD//wAAAQA="/>
              </a:ext>
            </a:extLst>
          </p:cNvPicPr>
          <p:nvPr/>
        </p:nvPicPr>
        <p:blipFill>
          <a:blip r:embed="rId2"/>
          <a:srcRect l="4770" t="8980" r="7600" b="7430"/>
          <a:stretch>
            <a:fillRect/>
          </a:stretch>
        </p:blipFill>
        <p:spPr>
          <a:xfrm>
            <a:off x="466725" y="390525"/>
            <a:ext cx="8131810" cy="4362450"/>
          </a:xfrm>
          <a:prstGeom prst="roundRect">
            <a:avLst>
              <a:gd name="adj" fmla="val 8223"/>
            </a:avLst>
          </a:prstGeom>
          <a:noFill/>
          <a:ln>
            <a:noFill/>
          </a:ln>
          <a:effectLst>
            <a:outerShdw blurRad="1014730" dist="123825" dir="5400000" algn="bl">
              <a:srgbClr val="000000">
                <a:alpha val="36000"/>
              </a:srgbClr>
            </a:outerShdw>
          </a:effectLst>
        </p:spPr>
      </p:pic>
      <p:sp>
        <p:nvSpPr>
          <p:cNvPr id="5" name="Google Shape;116;p17"/>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BMTEx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XgUAAM8SAAC9EwAAbxUAABAAAAAmAAAACAAAAL2wAAAAAAAAMAAAABQAAAAAAAAAAAD//wAAAQAAAP//AAABAA=="/>
              </a:ext>
            </a:extLst>
          </p:cNvSpPr>
          <p:nvPr>
            <p:ph type="title"/>
          </p:nvPr>
        </p:nvSpPr>
        <p:spPr>
          <a:xfrm>
            <a:off x="872490" y="3057525"/>
            <a:ext cx="2336165" cy="426720"/>
          </a:xfrm>
        </p:spPr>
        <p:txBody>
          <a:bodyPr vert="horz" wrap="square" lIns="91440" tIns="91440" rIns="91440" bIns="91440" numCol="1" spcCol="215900" anchor="ctr">
            <a:prstTxWarp prst="textNoShape">
              <a:avLst/>
            </a:prstTxWarp>
          </a:bodyPr>
          <a:lstStyle>
            <a:lvl1pPr algn="ctr">
              <a:spcBef>
                <a:spcPts val="0"/>
              </a:spcBef>
              <a:spcAft>
                <a:spcPts val="0"/>
              </a:spcAft>
              <a:buNone/>
              <a:defRPr sz="2000" cap="none">
                <a:solidFill>
                  <a:srgbClr val="EAC06C"/>
                </a:solidFill>
              </a:defRPr>
            </a:lvl1pPr>
            <a:lvl2pPr algn="ctr">
              <a:spcBef>
                <a:spcPts val="0"/>
              </a:spcBef>
              <a:spcAft>
                <a:spcPts val="0"/>
              </a:spcAft>
              <a:buNone/>
              <a:defRPr sz="2500" cap="none"/>
            </a:lvl2pPr>
            <a:lvl3pPr algn="ctr">
              <a:spcBef>
                <a:spcPts val="0"/>
              </a:spcBef>
              <a:spcAft>
                <a:spcPts val="0"/>
              </a:spcAft>
              <a:buNone/>
              <a:defRPr sz="2500" cap="none"/>
            </a:lvl3pPr>
            <a:lvl4pPr algn="ctr">
              <a:spcBef>
                <a:spcPts val="0"/>
              </a:spcBef>
              <a:spcAft>
                <a:spcPts val="0"/>
              </a:spcAft>
              <a:buNone/>
              <a:defRPr sz="2500" cap="none"/>
            </a:lvl4pPr>
            <a:lvl5pPr algn="ctr">
              <a:spcBef>
                <a:spcPts val="0"/>
              </a:spcBef>
              <a:spcAft>
                <a:spcPts val="0"/>
              </a:spcAft>
              <a:buNone/>
              <a:defRPr sz="2500" cap="none"/>
            </a:lvl5pPr>
            <a:lvl6pPr algn="ctr">
              <a:spcBef>
                <a:spcPts val="0"/>
              </a:spcBef>
              <a:spcAft>
                <a:spcPts val="0"/>
              </a:spcAft>
              <a:buNone/>
              <a:defRPr sz="2500" cap="none"/>
            </a:lvl6pPr>
            <a:lvl7pPr algn="ctr">
              <a:spcBef>
                <a:spcPts val="0"/>
              </a:spcBef>
              <a:spcAft>
                <a:spcPts val="0"/>
              </a:spcAft>
              <a:buNone/>
              <a:defRPr sz="2500" cap="none"/>
            </a:lvl7pPr>
            <a:lvl8pPr algn="ctr">
              <a:spcBef>
                <a:spcPts val="0"/>
              </a:spcBef>
              <a:spcAft>
                <a:spcPts val="0"/>
              </a:spcAft>
              <a:buNone/>
              <a:defRPr sz="2500" cap="none"/>
            </a:lvl8pPr>
            <a:lvl9pPr algn="ctr">
              <a:spcBef>
                <a:spcPts val="0"/>
              </a:spcBef>
              <a:spcAft>
                <a:spcPts val="0"/>
              </a:spcAft>
              <a:buNone/>
              <a:defRPr sz="2500" cap="none"/>
            </a:lvl9pPr>
          </a:lstStyle>
          <a:p>
            <a:pPr/>
          </a:p>
        </p:txBody>
      </p:sp>
      <p:sp>
        <p:nvSpPr>
          <p:cNvPr id="6" name="Google Shape;117;p17"/>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BMTEx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XgUAAFQVAAC9EwAAShkAABAAAAAmAAAACAAAAD2wAAAAAAAAMAAAABQAAAAAAAAAAAD//wAAAQAAAP//AAABAA=="/>
              </a:ext>
            </a:extLst>
          </p:cNvSpPr>
          <p:nvPr>
            <p:ph type="subTitle" idx="1"/>
          </p:nvPr>
        </p:nvSpPr>
        <p:spPr>
          <a:xfrm>
            <a:off x="872490" y="3467100"/>
            <a:ext cx="2336165" cy="643890"/>
          </a:xfrm>
        </p:spPr>
        <p:txBody>
          <a:bodyPr vert="horz" wrap="square" lIns="91440" tIns="91440" rIns="91440" bIns="91440" numCol="1" spcCol="215900" anchor="t">
            <a:prstTxWarp prst="textNoShape">
              <a:avLst/>
            </a:prstTxWarp>
          </a:bodyPr>
          <a:lstStyle>
            <a:lvl1pPr algn="ctr">
              <a:lnSpc>
                <a:spcPct val="100000"/>
              </a:lnSpc>
              <a:spcBef>
                <a:spcPts val="0"/>
              </a:spcBef>
              <a:spcAft>
                <a:spcPts val="0"/>
              </a:spcAft>
              <a:buNone/>
              <a:defRPr sz="1400" cap="none"/>
            </a:lvl1pPr>
            <a:lvl2pPr algn="ctr">
              <a:lnSpc>
                <a:spcPct val="100000"/>
              </a:lnSpc>
              <a:spcBef>
                <a:spcPts val="0"/>
              </a:spcBef>
              <a:spcAft>
                <a:spcPts val="0"/>
              </a:spcAft>
              <a:buNone/>
            </a:lvl2pPr>
            <a:lvl3pPr algn="ctr">
              <a:lnSpc>
                <a:spcPct val="100000"/>
              </a:lnSpc>
              <a:spcBef>
                <a:spcPts val="0"/>
              </a:spcBef>
              <a:spcAft>
                <a:spcPts val="0"/>
              </a:spcAft>
              <a:buNone/>
            </a:lvl3pPr>
            <a:lvl4pPr algn="ctr">
              <a:lnSpc>
                <a:spcPct val="100000"/>
              </a:lnSpc>
              <a:spcBef>
                <a:spcPts val="0"/>
              </a:spcBef>
              <a:spcAft>
                <a:spcPts val="0"/>
              </a:spcAft>
              <a:buNone/>
            </a:lvl4pPr>
            <a:lvl5pPr algn="ctr">
              <a:lnSpc>
                <a:spcPct val="100000"/>
              </a:lnSpc>
              <a:spcBef>
                <a:spcPts val="0"/>
              </a:spcBef>
              <a:spcAft>
                <a:spcPts val="0"/>
              </a:spcAft>
              <a:buNone/>
            </a:lvl5pPr>
            <a:lvl6pPr algn="ctr">
              <a:lnSpc>
                <a:spcPct val="100000"/>
              </a:lnSpc>
              <a:spcBef>
                <a:spcPts val="0"/>
              </a:spcBef>
              <a:spcAft>
                <a:spcPts val="0"/>
              </a:spcAft>
              <a:buNone/>
            </a:lvl6pPr>
            <a:lvl7pPr algn="ctr">
              <a:lnSpc>
                <a:spcPct val="100000"/>
              </a:lnSpc>
              <a:spcBef>
                <a:spcPts val="0"/>
              </a:spcBef>
              <a:spcAft>
                <a:spcPts val="0"/>
              </a:spcAft>
              <a:buNone/>
            </a:lvl7pPr>
            <a:lvl8pPr algn="ctr">
              <a:lnSpc>
                <a:spcPct val="100000"/>
              </a:lnSpc>
              <a:spcBef>
                <a:spcPts val="0"/>
              </a:spcBef>
              <a:spcAft>
                <a:spcPts val="0"/>
              </a:spcAft>
              <a:buNone/>
            </a:lvl8pPr>
            <a:lvl9pPr algn="ctr">
              <a:lnSpc>
                <a:spcPct val="100000"/>
              </a:lnSpc>
              <a:spcBef>
                <a:spcPts val="0"/>
              </a:spcBef>
              <a:spcAft>
                <a:spcPts val="0"/>
              </a:spcAft>
              <a:buNone/>
            </a:lvl9pPr>
          </a:lstStyle>
          <a:p>
            <a:pPr/>
          </a:p>
        </p:txBody>
      </p:sp>
      <p:sp>
        <p:nvSpPr>
          <p:cNvPr id="7" name="Google Shape;118;p17"/>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BQUFB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8BQAAM8SAABQIwAAbxUAABAAAAAmAAAACAAAAL2wAAAAAAAAMAAAABQAAAAAAAAAAAD//wAAAQAAAP//AAABAA=="/>
              </a:ext>
            </a:extLst>
          </p:cNvSpPr>
          <p:nvPr>
            <p:ph type="title" idx="2"/>
          </p:nvPr>
        </p:nvSpPr>
        <p:spPr>
          <a:xfrm>
            <a:off x="3403600" y="3057525"/>
            <a:ext cx="2336800" cy="426720"/>
          </a:xfrm>
        </p:spPr>
        <p:txBody>
          <a:bodyPr vert="horz" wrap="square" lIns="91440" tIns="91440" rIns="91440" bIns="91440" numCol="1" spcCol="215900" anchor="ctr">
            <a:prstTxWarp prst="textNoShape">
              <a:avLst/>
            </a:prstTxWarp>
          </a:bodyPr>
          <a:lstStyle>
            <a:lvl1pPr algn="ctr">
              <a:spcBef>
                <a:spcPts val="0"/>
              </a:spcBef>
              <a:spcAft>
                <a:spcPts val="0"/>
              </a:spcAft>
              <a:buNone/>
              <a:defRPr sz="2000" cap="none">
                <a:solidFill>
                  <a:srgbClr val="EAC06C"/>
                </a:solidFill>
              </a:defRPr>
            </a:lvl1pPr>
            <a:lvl2pPr algn="ctr">
              <a:spcBef>
                <a:spcPts val="0"/>
              </a:spcBef>
              <a:spcAft>
                <a:spcPts val="0"/>
              </a:spcAft>
              <a:buNone/>
              <a:defRPr sz="2500" cap="none"/>
            </a:lvl2pPr>
            <a:lvl3pPr algn="ctr">
              <a:spcBef>
                <a:spcPts val="0"/>
              </a:spcBef>
              <a:spcAft>
                <a:spcPts val="0"/>
              </a:spcAft>
              <a:buNone/>
              <a:defRPr sz="2500" cap="none"/>
            </a:lvl3pPr>
            <a:lvl4pPr algn="ctr">
              <a:spcBef>
                <a:spcPts val="0"/>
              </a:spcBef>
              <a:spcAft>
                <a:spcPts val="0"/>
              </a:spcAft>
              <a:buNone/>
              <a:defRPr sz="2500" cap="none"/>
            </a:lvl4pPr>
            <a:lvl5pPr algn="ctr">
              <a:spcBef>
                <a:spcPts val="0"/>
              </a:spcBef>
              <a:spcAft>
                <a:spcPts val="0"/>
              </a:spcAft>
              <a:buNone/>
              <a:defRPr sz="2500" cap="none"/>
            </a:lvl5pPr>
            <a:lvl6pPr algn="ctr">
              <a:spcBef>
                <a:spcPts val="0"/>
              </a:spcBef>
              <a:spcAft>
                <a:spcPts val="0"/>
              </a:spcAft>
              <a:buNone/>
              <a:defRPr sz="2500" cap="none"/>
            </a:lvl6pPr>
            <a:lvl7pPr algn="ctr">
              <a:spcBef>
                <a:spcPts val="0"/>
              </a:spcBef>
              <a:spcAft>
                <a:spcPts val="0"/>
              </a:spcAft>
              <a:buNone/>
              <a:defRPr sz="2500" cap="none"/>
            </a:lvl7pPr>
            <a:lvl8pPr algn="ctr">
              <a:spcBef>
                <a:spcPts val="0"/>
              </a:spcBef>
              <a:spcAft>
                <a:spcPts val="0"/>
              </a:spcAft>
              <a:buNone/>
              <a:defRPr sz="2500" cap="none"/>
            </a:lvl8pPr>
            <a:lvl9pPr algn="ctr">
              <a:spcBef>
                <a:spcPts val="0"/>
              </a:spcBef>
              <a:spcAft>
                <a:spcPts val="0"/>
              </a:spcAft>
              <a:buNone/>
              <a:defRPr sz="2500" cap="none"/>
            </a:lvl9pPr>
          </a:lstStyle>
          <a:p>
            <a:pPr/>
          </a:p>
        </p:txBody>
      </p:sp>
      <p:sp>
        <p:nvSpPr>
          <p:cNvPr id="8" name="Google Shape;119;p17"/>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BMTEx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8BQAAFQVAABQIwAAShkAABAAAAAmAAAACAAAAD2wAAAAAAAAMAAAABQAAAAAAAAAAAD//wAAAQAAAP//AAABAA=="/>
              </a:ext>
            </a:extLst>
          </p:cNvSpPr>
          <p:nvPr>
            <p:ph type="subTitle" idx="3"/>
          </p:nvPr>
        </p:nvSpPr>
        <p:spPr>
          <a:xfrm>
            <a:off x="3403600" y="3467100"/>
            <a:ext cx="2336800" cy="643890"/>
          </a:xfrm>
        </p:spPr>
        <p:txBody>
          <a:bodyPr vert="horz" wrap="square" lIns="91440" tIns="91440" rIns="91440" bIns="91440" numCol="1" spcCol="215900" anchor="t">
            <a:prstTxWarp prst="textNoShape">
              <a:avLst/>
            </a:prstTxWarp>
          </a:bodyPr>
          <a:lstStyle>
            <a:lvl1pPr algn="ctr">
              <a:lnSpc>
                <a:spcPct val="100000"/>
              </a:lnSpc>
              <a:spcBef>
                <a:spcPts val="0"/>
              </a:spcBef>
              <a:spcAft>
                <a:spcPts val="0"/>
              </a:spcAft>
              <a:buNone/>
              <a:defRPr sz="1400" cap="none"/>
            </a:lvl1pPr>
            <a:lvl2pPr algn="ctr">
              <a:lnSpc>
                <a:spcPct val="100000"/>
              </a:lnSpc>
              <a:spcBef>
                <a:spcPts val="0"/>
              </a:spcBef>
              <a:spcAft>
                <a:spcPts val="0"/>
              </a:spcAft>
              <a:buNone/>
            </a:lvl2pPr>
            <a:lvl3pPr algn="ctr">
              <a:lnSpc>
                <a:spcPct val="100000"/>
              </a:lnSpc>
              <a:spcBef>
                <a:spcPts val="0"/>
              </a:spcBef>
              <a:spcAft>
                <a:spcPts val="0"/>
              </a:spcAft>
              <a:buNone/>
            </a:lvl3pPr>
            <a:lvl4pPr algn="ctr">
              <a:lnSpc>
                <a:spcPct val="100000"/>
              </a:lnSpc>
              <a:spcBef>
                <a:spcPts val="0"/>
              </a:spcBef>
              <a:spcAft>
                <a:spcPts val="0"/>
              </a:spcAft>
              <a:buNone/>
            </a:lvl4pPr>
            <a:lvl5pPr algn="ctr">
              <a:lnSpc>
                <a:spcPct val="100000"/>
              </a:lnSpc>
              <a:spcBef>
                <a:spcPts val="0"/>
              </a:spcBef>
              <a:spcAft>
                <a:spcPts val="0"/>
              </a:spcAft>
              <a:buNone/>
            </a:lvl5pPr>
            <a:lvl6pPr algn="ctr">
              <a:lnSpc>
                <a:spcPct val="100000"/>
              </a:lnSpc>
              <a:spcBef>
                <a:spcPts val="0"/>
              </a:spcBef>
              <a:spcAft>
                <a:spcPts val="0"/>
              </a:spcAft>
              <a:buNone/>
            </a:lvl6pPr>
            <a:lvl7pPr algn="ctr">
              <a:lnSpc>
                <a:spcPct val="100000"/>
              </a:lnSpc>
              <a:spcBef>
                <a:spcPts val="0"/>
              </a:spcBef>
              <a:spcAft>
                <a:spcPts val="0"/>
              </a:spcAft>
              <a:buNone/>
            </a:lvl7pPr>
            <a:lvl8pPr algn="ctr">
              <a:lnSpc>
                <a:spcPct val="100000"/>
              </a:lnSpc>
              <a:spcBef>
                <a:spcPts val="0"/>
              </a:spcBef>
              <a:spcAft>
                <a:spcPts val="0"/>
              </a:spcAft>
              <a:buNone/>
            </a:lvl8pPr>
            <a:lvl9pPr algn="ctr">
              <a:lnSpc>
                <a:spcPct val="100000"/>
              </a:lnSpc>
              <a:spcBef>
                <a:spcPts val="0"/>
              </a:spcBef>
              <a:spcAft>
                <a:spcPts val="0"/>
              </a:spcAft>
              <a:buNone/>
            </a:lvl9pPr>
          </a:lstStyle>
          <a:p>
            <a:pPr/>
          </a:p>
        </p:txBody>
      </p:sp>
      <p:sp>
        <p:nvSpPr>
          <p:cNvPr id="9" name="Google Shape;120;p17"/>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BMTEx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gyQAAM8SAADiMgAAbxUAABAAAAAmAAAACAAAAL2wAAAAAAAAMAAAABQAAAAAAAAAAAD//wAAAQAAAP//AAABAA=="/>
              </a:ext>
            </a:extLst>
          </p:cNvSpPr>
          <p:nvPr>
            <p:ph type="title" idx="4"/>
          </p:nvPr>
        </p:nvSpPr>
        <p:spPr>
          <a:xfrm>
            <a:off x="5935345" y="3057525"/>
            <a:ext cx="2336165" cy="426720"/>
          </a:xfrm>
        </p:spPr>
        <p:txBody>
          <a:bodyPr vert="horz" wrap="square" lIns="91440" tIns="91440" rIns="91440" bIns="91440" numCol="1" spcCol="215900" anchor="ctr">
            <a:prstTxWarp prst="textNoShape">
              <a:avLst/>
            </a:prstTxWarp>
          </a:bodyPr>
          <a:lstStyle>
            <a:lvl1pPr algn="ctr">
              <a:spcBef>
                <a:spcPts val="0"/>
              </a:spcBef>
              <a:spcAft>
                <a:spcPts val="0"/>
              </a:spcAft>
              <a:buNone/>
              <a:defRPr sz="2000" cap="none">
                <a:solidFill>
                  <a:srgbClr val="EAC06C"/>
                </a:solidFill>
              </a:defRPr>
            </a:lvl1pPr>
            <a:lvl2pPr algn="ctr">
              <a:spcBef>
                <a:spcPts val="0"/>
              </a:spcBef>
              <a:spcAft>
                <a:spcPts val="0"/>
              </a:spcAft>
              <a:buNone/>
              <a:defRPr sz="2500" cap="none"/>
            </a:lvl2pPr>
            <a:lvl3pPr algn="ctr">
              <a:spcBef>
                <a:spcPts val="0"/>
              </a:spcBef>
              <a:spcAft>
                <a:spcPts val="0"/>
              </a:spcAft>
              <a:buNone/>
              <a:defRPr sz="2500" cap="none"/>
            </a:lvl3pPr>
            <a:lvl4pPr algn="ctr">
              <a:spcBef>
                <a:spcPts val="0"/>
              </a:spcBef>
              <a:spcAft>
                <a:spcPts val="0"/>
              </a:spcAft>
              <a:buNone/>
              <a:defRPr sz="2500" cap="none"/>
            </a:lvl4pPr>
            <a:lvl5pPr algn="ctr">
              <a:spcBef>
                <a:spcPts val="0"/>
              </a:spcBef>
              <a:spcAft>
                <a:spcPts val="0"/>
              </a:spcAft>
              <a:buNone/>
              <a:defRPr sz="2500" cap="none"/>
            </a:lvl5pPr>
            <a:lvl6pPr algn="ctr">
              <a:spcBef>
                <a:spcPts val="0"/>
              </a:spcBef>
              <a:spcAft>
                <a:spcPts val="0"/>
              </a:spcAft>
              <a:buNone/>
              <a:defRPr sz="2500" cap="none"/>
            </a:lvl6pPr>
            <a:lvl7pPr algn="ctr">
              <a:spcBef>
                <a:spcPts val="0"/>
              </a:spcBef>
              <a:spcAft>
                <a:spcPts val="0"/>
              </a:spcAft>
              <a:buNone/>
              <a:defRPr sz="2500" cap="none"/>
            </a:lvl7pPr>
            <a:lvl8pPr algn="ctr">
              <a:spcBef>
                <a:spcPts val="0"/>
              </a:spcBef>
              <a:spcAft>
                <a:spcPts val="0"/>
              </a:spcAft>
              <a:buNone/>
              <a:defRPr sz="2500" cap="none"/>
            </a:lvl8pPr>
            <a:lvl9pPr algn="ctr">
              <a:spcBef>
                <a:spcPts val="0"/>
              </a:spcBef>
              <a:spcAft>
                <a:spcPts val="0"/>
              </a:spcAft>
              <a:buNone/>
              <a:defRPr sz="2500" cap="none"/>
            </a:lvl9pPr>
          </a:lstStyle>
          <a:p>
            <a:pPr/>
          </a:p>
        </p:txBody>
      </p:sp>
      <p:sp>
        <p:nvSpPr>
          <p:cNvPr id="10" name="Google Shape;121;p17"/>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BQUFB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gyQAAFQVAADiMgAAShkAABAAAAAmAAAACAAAAD2wAAAAAAAAMAAAABQAAAAAAAAAAAD//wAAAQAAAP//AAABAA=="/>
              </a:ext>
            </a:extLst>
          </p:cNvSpPr>
          <p:nvPr>
            <p:ph type="subTitle" idx="5"/>
          </p:nvPr>
        </p:nvSpPr>
        <p:spPr>
          <a:xfrm>
            <a:off x="5935345" y="3467100"/>
            <a:ext cx="2336165" cy="643890"/>
          </a:xfrm>
        </p:spPr>
        <p:txBody>
          <a:bodyPr vert="horz" wrap="square" lIns="91440" tIns="91440" rIns="91440" bIns="91440" numCol="1" spcCol="215900" anchor="t">
            <a:prstTxWarp prst="textNoShape">
              <a:avLst/>
            </a:prstTxWarp>
          </a:bodyPr>
          <a:lstStyle>
            <a:lvl1pPr algn="ctr">
              <a:lnSpc>
                <a:spcPct val="100000"/>
              </a:lnSpc>
              <a:spcBef>
                <a:spcPts val="0"/>
              </a:spcBef>
              <a:spcAft>
                <a:spcPts val="0"/>
              </a:spcAft>
              <a:buNone/>
              <a:defRPr sz="1400" cap="none"/>
            </a:lvl1pPr>
            <a:lvl2pPr algn="ctr">
              <a:lnSpc>
                <a:spcPct val="100000"/>
              </a:lnSpc>
              <a:spcBef>
                <a:spcPts val="0"/>
              </a:spcBef>
              <a:spcAft>
                <a:spcPts val="0"/>
              </a:spcAft>
              <a:buNone/>
            </a:lvl2pPr>
            <a:lvl3pPr algn="ctr">
              <a:lnSpc>
                <a:spcPct val="100000"/>
              </a:lnSpc>
              <a:spcBef>
                <a:spcPts val="0"/>
              </a:spcBef>
              <a:spcAft>
                <a:spcPts val="0"/>
              </a:spcAft>
              <a:buNone/>
            </a:lvl3pPr>
            <a:lvl4pPr algn="ctr">
              <a:lnSpc>
                <a:spcPct val="100000"/>
              </a:lnSpc>
              <a:spcBef>
                <a:spcPts val="0"/>
              </a:spcBef>
              <a:spcAft>
                <a:spcPts val="0"/>
              </a:spcAft>
              <a:buNone/>
            </a:lvl4pPr>
            <a:lvl5pPr algn="ctr">
              <a:lnSpc>
                <a:spcPct val="100000"/>
              </a:lnSpc>
              <a:spcBef>
                <a:spcPts val="0"/>
              </a:spcBef>
              <a:spcAft>
                <a:spcPts val="0"/>
              </a:spcAft>
              <a:buNone/>
            </a:lvl5pPr>
            <a:lvl6pPr algn="ctr">
              <a:lnSpc>
                <a:spcPct val="100000"/>
              </a:lnSpc>
              <a:spcBef>
                <a:spcPts val="0"/>
              </a:spcBef>
              <a:spcAft>
                <a:spcPts val="0"/>
              </a:spcAft>
              <a:buNone/>
            </a:lvl6pPr>
            <a:lvl7pPr algn="ctr">
              <a:lnSpc>
                <a:spcPct val="100000"/>
              </a:lnSpc>
              <a:spcBef>
                <a:spcPts val="0"/>
              </a:spcBef>
              <a:spcAft>
                <a:spcPts val="0"/>
              </a:spcAft>
              <a:buNone/>
            </a:lvl7pPr>
            <a:lvl8pPr algn="ctr">
              <a:lnSpc>
                <a:spcPct val="100000"/>
              </a:lnSpc>
              <a:spcBef>
                <a:spcPts val="0"/>
              </a:spcBef>
              <a:spcAft>
                <a:spcPts val="0"/>
              </a:spcAft>
              <a:buNone/>
            </a:lvl8pPr>
            <a:lvl9pPr algn="ctr">
              <a:lnSpc>
                <a:spcPct val="100000"/>
              </a:lnSpc>
              <a:spcBef>
                <a:spcPts val="0"/>
              </a:spcBef>
              <a:spcAft>
                <a:spcPts val="0"/>
              </a:spcAft>
              <a:buNone/>
            </a:lvl9pPr>
          </a:lstStyle>
          <a:p>
            <a:pPr/>
          </a:p>
        </p:txBody>
      </p:sp>
      <p:sp>
        <p:nvSpPr>
          <p:cNvPr id="11" name="Google Shape;122;p17"/>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BMTEx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bgQAAFIDAADSMwAATQYAABAAAAAmAAAACAAAAL2wAAAAAAAAMAAAABQAAAAAAAAAAAD//wAAAQAAAP//AAABAA=="/>
              </a:ext>
            </a:extLst>
          </p:cNvSpPr>
          <p:nvPr>
            <p:ph type="title" idx="6"/>
          </p:nvPr>
        </p:nvSpPr>
        <p:spPr>
          <a:xfrm>
            <a:off x="720090" y="539750"/>
            <a:ext cx="7703820" cy="484505"/>
          </a:xfrm>
        </p:spPr>
        <p:txBody>
          <a:bodyPr vert="horz" wrap="square" lIns="91440" tIns="91440" rIns="91440" bIns="91440" numCol="1" spcCol="215900" anchor="ctr">
            <a:prstTxWarp prst="textNoShape">
              <a:avLst/>
            </a:prstTxWarp>
          </a:bodyPr>
          <a:lstStyle>
            <a:lvl1pPr algn="ctr">
              <a:lnSpc>
                <a:spcPct val="80000"/>
              </a:lnSpc>
              <a:spcBef>
                <a:spcPts val="0"/>
              </a:spcBef>
              <a:spcAft>
                <a:spcPts val="0"/>
              </a:spcAft>
              <a:buNone/>
            </a:lvl1pPr>
            <a:lvl2pPr>
              <a:spcBef>
                <a:spcPts val="0"/>
              </a:spcBef>
              <a:spcAft>
                <a:spcPts val="0"/>
              </a:spcAft>
              <a:buNone/>
            </a:lvl2pPr>
            <a:lvl3pPr>
              <a:spcBef>
                <a:spcPts val="0"/>
              </a:spcBef>
              <a:spcAft>
                <a:spcPts val="0"/>
              </a:spcAft>
              <a:buNone/>
            </a:lvl3pPr>
            <a:lvl4pPr>
              <a:spcBef>
                <a:spcPts val="0"/>
              </a:spcBef>
              <a:spcAft>
                <a:spcPts val="0"/>
              </a:spcAft>
              <a:buNone/>
            </a:lvl4pPr>
            <a:lvl5pPr>
              <a:spcBef>
                <a:spcPts val="0"/>
              </a:spcBef>
              <a:spcAft>
                <a:spcPts val="0"/>
              </a:spcAft>
              <a:buNone/>
            </a:lvl5pPr>
            <a:lvl6pPr>
              <a:spcBef>
                <a:spcPts val="0"/>
              </a:spcBef>
              <a:spcAft>
                <a:spcPts val="0"/>
              </a:spcAft>
              <a:buNone/>
            </a:lvl6pPr>
            <a:lvl7pPr>
              <a:spcBef>
                <a:spcPts val="0"/>
              </a:spcBef>
              <a:spcAft>
                <a:spcPts val="0"/>
              </a:spcAft>
              <a:buNone/>
            </a:lvl7pPr>
            <a:lvl8pPr>
              <a:spcBef>
                <a:spcPts val="0"/>
              </a:spcBef>
              <a:spcAft>
                <a:spcPts val="0"/>
              </a:spcAft>
              <a:buNone/>
            </a:lvl8pPr>
            <a:lvl9pPr>
              <a:spcBef>
                <a:spcPts val="0"/>
              </a:spcBef>
              <a:spcAft>
                <a:spcPts val="0"/>
              </a:spcAft>
              <a:buNone/>
            </a:lvl9pPr>
          </a:lstStyle>
          <a:p>
            <a:pPr/>
          </a:p>
        </p:txBody>
      </p:sp>
    </p:spTree>
  </p:cSld>
  <p:clrMapOvr>
    <a:masterClrMapping/>
  </p:clrMapOvr>
</p:sldLayout>
</file>

<file path=ppt/slideLayouts/slideLayout17.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cSld name="BLANK_1_1_1_2_1">
    <p:spTree>
      <p:nvGrpSpPr>
        <p:cNvPr id="1" name=""/>
        <p:cNvGrpSpPr/>
        <p:nvPr/>
      </p:nvGrpSpPr>
      <p:grpSpPr>
        <a:xfrm>
          <a:off x="0" y="0"/>
          <a:ext cx="0" cy="0"/>
          <a:chOff x="0" y="0"/>
          <a:chExt cx="0" cy="0"/>
        </a:xfrm>
      </p:grpSpPr>
      <p:sp>
        <p:nvSpPr>
          <p:cNvPr id="2" name="Google Shape;124;p18"/>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DAAAAidDpAKhp5wAAAAAAAAAAAAAAAAAAAAAAAAAAAAAAAAAAAAAAeAAAAAEAAABAAAAAnf///2QAAADh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idDpAKhp5wAAAAAAAAAAAAAAAAAAAAAAAAAAAAAAAAAAAAAAAAAAABgXOgJ/f38A6sBsA8zMzADAwP8Af39/AAAAAAAAAAAAAAAAAAAAAAAAAAAAIQAAABgAAAAUAAAAnCIAABnw//8fUwAAhxIAABAAAAAmAAAACAAAAP//////////MAAAABQAAAAAAAAAAAD//wAAAQAAAP//AAABAA=="/>
              </a:ext>
            </a:extLst>
          </p:cNvSpPr>
          <p:nvPr/>
        </p:nvSpPr>
        <p:spPr>
          <a:xfrm rot="1799981">
            <a:off x="5626100" y="-2585085"/>
            <a:ext cx="7886065" cy="5596890"/>
          </a:xfrm>
          <a:custGeom>
            <a:avLst/>
            <a:gdLst/>
            <a:ahLst/>
            <a:cxnLst/>
            <a:rect l="0" t="0" r="7886065" b="5596890"/>
            <a:pathLst>
              <a:path w="7886065" h="5596890">
                <a:moveTo>
                  <a:pt x="7105785" y="0"/>
                </a:moveTo>
                <a:cubicBezTo>
                  <a:pt x="7033615" y="0"/>
                  <a:pt x="6959518" y="11216"/>
                  <a:pt x="6885082" y="35347"/>
                </a:cubicBezTo>
                <a:cubicBezTo>
                  <a:pt x="6773144" y="71714"/>
                  <a:pt x="6665172" y="117598"/>
                  <a:pt x="6561391" y="170166"/>
                </a:cubicBezTo>
                <a:cubicBezTo>
                  <a:pt x="6155334" y="380664"/>
                  <a:pt x="5795161" y="702982"/>
                  <a:pt x="5487559" y="1129302"/>
                </a:cubicBezTo>
                <a:cubicBezTo>
                  <a:pt x="5136903" y="1616235"/>
                  <a:pt x="4856266" y="2244783"/>
                  <a:pt x="4652557" y="2998860"/>
                </a:cubicBezTo>
                <a:cubicBezTo>
                  <a:pt x="4370900" y="4040360"/>
                  <a:pt x="3603650" y="4175179"/>
                  <a:pt x="3221498" y="4175179"/>
                </a:cubicBezTo>
                <a:cubicBezTo>
                  <a:pt x="3197365" y="4175179"/>
                  <a:pt x="3174706" y="4174612"/>
                  <a:pt x="3153859" y="4173706"/>
                </a:cubicBezTo>
                <a:cubicBezTo>
                  <a:pt x="2434874" y="4141304"/>
                  <a:pt x="1621512" y="3631487"/>
                  <a:pt x="1460969" y="2719593"/>
                </a:cubicBezTo>
                <a:cubicBezTo>
                  <a:pt x="1394917" y="2380848"/>
                  <a:pt x="1097738" y="2144859"/>
                  <a:pt x="763851" y="2144859"/>
                </a:cubicBezTo>
                <a:cubicBezTo>
                  <a:pt x="722837" y="2144859"/>
                  <a:pt x="681257" y="2148371"/>
                  <a:pt x="639450" y="2155735"/>
                </a:cubicBezTo>
                <a:cubicBezTo>
                  <a:pt x="257751" y="2223258"/>
                  <a:pt x="113" y="2584775"/>
                  <a:pt x="60727" y="2967818"/>
                </a:cubicBezTo>
                <a:cubicBezTo>
                  <a:pt x="188866" y="3712378"/>
                  <a:pt x="585520" y="4385450"/>
                  <a:pt x="1173647" y="4860260"/>
                </a:cubicBezTo>
                <a:cubicBezTo>
                  <a:pt x="1718607" y="5302782"/>
                  <a:pt x="2388988" y="5559050"/>
                  <a:pt x="3089166" y="5592698"/>
                </a:cubicBezTo>
                <a:cubicBezTo>
                  <a:pt x="3137657" y="5595417"/>
                  <a:pt x="3183543" y="5596777"/>
                  <a:pt x="3230788" y="5596777"/>
                </a:cubicBezTo>
                <a:cubicBezTo>
                  <a:pt x="3832397" y="5596777"/>
                  <a:pt x="4394919" y="5422759"/>
                  <a:pt x="4868388" y="5092284"/>
                </a:cubicBezTo>
                <a:cubicBezTo>
                  <a:pt x="5426831" y="4701084"/>
                  <a:pt x="5826205" y="4106297"/>
                  <a:pt x="6024475" y="3369780"/>
                </a:cubicBezTo>
                <a:cubicBezTo>
                  <a:pt x="6350885" y="2166611"/>
                  <a:pt x="6812232" y="1675600"/>
                  <a:pt x="7141361" y="1474619"/>
                </a:cubicBezTo>
                <a:cubicBezTo>
                  <a:pt x="7204807" y="1436779"/>
                  <a:pt x="7270860" y="1404491"/>
                  <a:pt x="7339631" y="1378773"/>
                </a:cubicBezTo>
                <a:cubicBezTo>
                  <a:pt x="7575743" y="1295163"/>
                  <a:pt x="7749768" y="1092822"/>
                  <a:pt x="7798372" y="847317"/>
                </a:cubicBezTo>
                <a:lnTo>
                  <a:pt x="7798372" y="841992"/>
                </a:lnTo>
                <a:cubicBezTo>
                  <a:pt x="7885951" y="389954"/>
                  <a:pt x="7530990" y="0"/>
                  <a:pt x="7105785" y="0"/>
                </a:cubicBezTo>
                <a:close/>
              </a:path>
            </a:pathLst>
          </a:custGeom>
          <a:gradFill flip="none" rotWithShape="0">
            <a:gsLst>
              <a:gs pos="0">
                <a:srgbClr val="89D0E9"/>
              </a:gs>
              <a:gs pos="100000">
                <a:srgbClr val="A869E7"/>
              </a:gs>
            </a:gsLst>
            <a:lin ang="810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sp>
        <p:nvSpPr>
          <p:cNvPr id="3" name="Google Shape;125;p18"/>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DAAAA/5ySAOp1kQ0AAAAAAAAAAAAAAAAAAAAAAAAAAAAAAAAAAAAAeAAAAAEAAABAAAAAnf///2QAAADhAAAAAAAAAAEAAAAyAAAA6sBs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BMTEx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ySAOp1kQbqwGwAAAAAAAAAAAAAAAAAAAAAAAAAAAAAAAAAAAAAABgXOgJ/f38A6sBsA8zMzADAwP8Af39/AAAAAAAAAAAAAAAAAAAAAAAAAAAAIQAAABgAAAAUAAAAjOf//yILAAAPGAAAkS0AABAAAAAmAAAACAAAAP//////////MAAAABQAAAAAAAAAAAD//wAAAQAAAP//AAABAA=="/>
              </a:ext>
            </a:extLst>
          </p:cNvSpPr>
          <p:nvPr/>
        </p:nvSpPr>
        <p:spPr>
          <a:xfrm rot="12436717">
            <a:off x="-3975100" y="1809750"/>
            <a:ext cx="7886065" cy="5597525"/>
          </a:xfrm>
          <a:custGeom>
            <a:avLst/>
            <a:gdLst/>
            <a:ahLst/>
            <a:cxnLst/>
            <a:rect l="0" t="0" r="7886065" b="5597525"/>
            <a:pathLst>
              <a:path w="7886065" h="5597525">
                <a:moveTo>
                  <a:pt x="7105785" y="0"/>
                </a:moveTo>
                <a:cubicBezTo>
                  <a:pt x="7033615" y="0"/>
                  <a:pt x="6959518" y="11217"/>
                  <a:pt x="6885082" y="35351"/>
                </a:cubicBezTo>
                <a:cubicBezTo>
                  <a:pt x="6773144" y="71722"/>
                  <a:pt x="6665172" y="117611"/>
                  <a:pt x="6561391" y="170185"/>
                </a:cubicBezTo>
                <a:cubicBezTo>
                  <a:pt x="6155334" y="380706"/>
                  <a:pt x="5795161" y="703061"/>
                  <a:pt x="5487559" y="1129430"/>
                </a:cubicBezTo>
                <a:cubicBezTo>
                  <a:pt x="5136903" y="1616418"/>
                  <a:pt x="4856266" y="2245037"/>
                  <a:pt x="4652557" y="2999200"/>
                </a:cubicBezTo>
                <a:cubicBezTo>
                  <a:pt x="4370900" y="4040818"/>
                  <a:pt x="3603650" y="4175652"/>
                  <a:pt x="3221498" y="4175652"/>
                </a:cubicBezTo>
                <a:cubicBezTo>
                  <a:pt x="3197365" y="4175652"/>
                  <a:pt x="3174706" y="4175086"/>
                  <a:pt x="3153859" y="4174179"/>
                </a:cubicBezTo>
                <a:cubicBezTo>
                  <a:pt x="2434874" y="4141774"/>
                  <a:pt x="1621512" y="3631898"/>
                  <a:pt x="1460969" y="2719901"/>
                </a:cubicBezTo>
                <a:cubicBezTo>
                  <a:pt x="1394917" y="2381117"/>
                  <a:pt x="1097738" y="2145102"/>
                  <a:pt x="763851" y="2145102"/>
                </a:cubicBezTo>
                <a:cubicBezTo>
                  <a:pt x="722837" y="2145102"/>
                  <a:pt x="681257" y="2148614"/>
                  <a:pt x="639450" y="2155979"/>
                </a:cubicBezTo>
                <a:cubicBezTo>
                  <a:pt x="257751" y="2223509"/>
                  <a:pt x="113" y="2585068"/>
                  <a:pt x="60727" y="2968154"/>
                </a:cubicBezTo>
                <a:cubicBezTo>
                  <a:pt x="188866" y="3712799"/>
                  <a:pt x="585520" y="4385947"/>
                  <a:pt x="1173647" y="4860811"/>
                </a:cubicBezTo>
                <a:cubicBezTo>
                  <a:pt x="1718607" y="5303383"/>
                  <a:pt x="2388988" y="5559680"/>
                  <a:pt x="3089166" y="5593332"/>
                </a:cubicBezTo>
                <a:cubicBezTo>
                  <a:pt x="3137657" y="5596052"/>
                  <a:pt x="3183543" y="5597411"/>
                  <a:pt x="3230788" y="5597411"/>
                </a:cubicBezTo>
                <a:cubicBezTo>
                  <a:pt x="3832397" y="5597411"/>
                  <a:pt x="4394919" y="5423374"/>
                  <a:pt x="4868388" y="5092861"/>
                </a:cubicBezTo>
                <a:cubicBezTo>
                  <a:pt x="5426831" y="4701617"/>
                  <a:pt x="5826205" y="4106762"/>
                  <a:pt x="6024475" y="3370162"/>
                </a:cubicBezTo>
                <a:cubicBezTo>
                  <a:pt x="6350885" y="2166856"/>
                  <a:pt x="6812232" y="1675790"/>
                  <a:pt x="7141361" y="1474785"/>
                </a:cubicBezTo>
                <a:cubicBezTo>
                  <a:pt x="7204807" y="1436942"/>
                  <a:pt x="7270860" y="1404649"/>
                  <a:pt x="7339631" y="1378929"/>
                </a:cubicBezTo>
                <a:cubicBezTo>
                  <a:pt x="7575743" y="1295310"/>
                  <a:pt x="7749768" y="1092945"/>
                  <a:pt x="7798372" y="847412"/>
                </a:cubicBezTo>
                <a:lnTo>
                  <a:pt x="7798372" y="842086"/>
                </a:lnTo>
                <a:cubicBezTo>
                  <a:pt x="7885951" y="389997"/>
                  <a:pt x="7530990" y="0"/>
                  <a:pt x="7105785" y="0"/>
                </a:cubicBezTo>
                <a:close/>
              </a:path>
            </a:pathLst>
          </a:custGeom>
          <a:gradFill flip="none" rotWithShape="0">
            <a:gsLst>
              <a:gs pos="0">
                <a:srgbClr val="FF9C92"/>
              </a:gs>
              <a:gs pos="50000">
                <a:srgbClr val="EAC06C"/>
              </a:gs>
              <a:gs pos="100000">
                <a:schemeClr val="accent2"/>
              </a:gs>
            </a:gsLst>
            <a:lin ang="810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pic>
        <p:nvPicPr>
          <p:cNvPr id="4" name="Google Shape;126;p18"/>
          <p:cNvPicPr>
            <a:extLst>
              <a:ext uri="smNativeData">
                <pr:smNativeData xmlns:pr="smNativeData" xmlns="smNativeData" val="SMDATA_18_miGjYxMAAAAlAAAAEQAAAA0AAAAAkAAAAEgAAACQAAAASAAAAAAAAAAAAAAAAAAAAAEAAABQAAAAPgXAeAYNxT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QAAAAAAAAAGAAAAAAAAAAEAAAAAAAAAQAAAAAAAAADDAAAAZAAAAGQAAAAAAAAAy8vLAEAAAAAAAAAAwwAAAGQAAABkAAAAAAAAAAcAAAA4AAAAAAAAAAAAAAAAAAAA////AAAAAAAAAAAAKQIAAPcCAAAqAgAA9wIAAAAAAABkAAAAZAAAAAAAAAAjAAAABAAAAGUAAAAXAAAAFAAAAAAAAAAAAAAA/38AAP9/AAAAAAAACQAAAAQAAAAAAAAAHgAAAGgAAAAAAAAAAAAAAAAAAAAAAAAAAAAAABAnAAAQJwAAAAAAAAAAAAAAAAAAAAAAAAAAAAAAAAAAAAAAAAAAAAA+BgAAAAAAAMDA/wAAAAAAAAAAAAAAAAAAAAAAZAAAAAAAAAB/f38ACgAAACIAAAAYAAAAAAAAAAAAAAAAAAAAAAAAAAAAAAAAAAAAJAAAACQAAAAAAAAABwAAAAAAAAAAAAAAAAAAAAAAAAAAAAAAAAAAAH9/fwAlAAAAWAAAAAAAAAAAAAAAAAAAAAAAAAAAAAAAAAAAAAAAAAAAAAAAAAAAAAAAAAAAAAAAPwAAAAAAAACghgEAAAAAAAAAAAAAAAAADAAAAAEAAAAAAAAAAAAAAAAAAAAfAAAAVAAAAN2p/AXj5+YBAAAAAAAAAAAAAAAAAAAAAAAAAAAAAAAAAAAAAAAAAAAYFzoCf39/AAAAAADLy8sAwMD/AH9/fwAAAAAAAAAAAAAAAAD///8AAAAAACEAAAAYAAAAFAAAAB0DAABnAgAAIzUAAD0dAAAQAAAAJgAAAAgAAAD//////////zAAAAAUAAAAAAAAAAAA//8AAAEAAAD//wAAAQA="/>
              </a:ext>
            </a:extLst>
          </p:cNvPicPr>
          <p:nvPr/>
        </p:nvPicPr>
        <p:blipFill>
          <a:blip r:embed="rId2"/>
          <a:srcRect l="5530" t="7590" r="5540" b="7590"/>
          <a:stretch>
            <a:fillRect/>
          </a:stretch>
        </p:blipFill>
        <p:spPr>
          <a:xfrm>
            <a:off x="506095" y="390525"/>
            <a:ext cx="8131810" cy="4362450"/>
          </a:xfrm>
          <a:prstGeom prst="roundRect">
            <a:avLst>
              <a:gd name="adj" fmla="val 8223"/>
            </a:avLst>
          </a:prstGeom>
          <a:noFill/>
          <a:ln>
            <a:noFill/>
          </a:ln>
          <a:effectLst>
            <a:outerShdw blurRad="1014730" dist="123825" dir="5400000" algn="bl">
              <a:srgbClr val="000000">
                <a:alpha val="36000"/>
              </a:srgbClr>
            </a:outerShdw>
          </a:effectLst>
        </p:spPr>
      </p:pic>
      <p:sp>
        <p:nvSpPr>
          <p:cNvPr id="5" name="Google Shape;127;p18"/>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BMTEx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RQAABMJAADNGwAADgwAABAAAAAmAAAACAAAAL2wAAAAAAAAMAAAABQAAAAAAAAAAAD//wAAAQAAAP//AAABAA=="/>
              </a:ext>
            </a:extLst>
          </p:cNvSpPr>
          <p:nvPr>
            <p:ph type="title"/>
          </p:nvPr>
        </p:nvSpPr>
        <p:spPr>
          <a:xfrm>
            <a:off x="3287395" y="1475105"/>
            <a:ext cx="1231900" cy="484505"/>
          </a:xfrm>
        </p:spPr>
        <p:txBody>
          <a:bodyPr vert="horz" wrap="square" lIns="91440" tIns="91440" rIns="91440" bIns="91440" numCol="1" spcCol="215900" anchor="ctr">
            <a:prstTxWarp prst="textNoShape">
              <a:avLst/>
            </a:prstTxWarp>
          </a:bodyPr>
          <a:lstStyle>
            <a:lvl1pPr>
              <a:spcBef>
                <a:spcPts val="0"/>
              </a:spcBef>
              <a:spcAft>
                <a:spcPts val="0"/>
              </a:spcAft>
              <a:buNone/>
              <a:defRPr sz="2000" cap="none">
                <a:solidFill>
                  <a:srgbClr val="EAC06C"/>
                </a:solidFill>
              </a:defRPr>
            </a:lvl1pPr>
            <a:lvl2pPr algn="ctr">
              <a:spcBef>
                <a:spcPts val="0"/>
              </a:spcBef>
              <a:spcAft>
                <a:spcPts val="0"/>
              </a:spcAft>
              <a:buNone/>
              <a:defRPr sz="2500" cap="none"/>
            </a:lvl2pPr>
            <a:lvl3pPr algn="ctr">
              <a:spcBef>
                <a:spcPts val="0"/>
              </a:spcBef>
              <a:spcAft>
                <a:spcPts val="0"/>
              </a:spcAft>
              <a:buNone/>
              <a:defRPr sz="2500" cap="none"/>
            </a:lvl3pPr>
            <a:lvl4pPr algn="ctr">
              <a:spcBef>
                <a:spcPts val="0"/>
              </a:spcBef>
              <a:spcAft>
                <a:spcPts val="0"/>
              </a:spcAft>
              <a:buNone/>
              <a:defRPr sz="2500" cap="none"/>
            </a:lvl4pPr>
            <a:lvl5pPr algn="ctr">
              <a:spcBef>
                <a:spcPts val="0"/>
              </a:spcBef>
              <a:spcAft>
                <a:spcPts val="0"/>
              </a:spcAft>
              <a:buNone/>
              <a:defRPr sz="2500" cap="none"/>
            </a:lvl5pPr>
            <a:lvl6pPr algn="ctr">
              <a:spcBef>
                <a:spcPts val="0"/>
              </a:spcBef>
              <a:spcAft>
                <a:spcPts val="0"/>
              </a:spcAft>
              <a:buNone/>
              <a:defRPr sz="2500" cap="none"/>
            </a:lvl6pPr>
            <a:lvl7pPr algn="ctr">
              <a:spcBef>
                <a:spcPts val="0"/>
              </a:spcBef>
              <a:spcAft>
                <a:spcPts val="0"/>
              </a:spcAft>
              <a:buNone/>
              <a:defRPr sz="2500" cap="none"/>
            </a:lvl7pPr>
            <a:lvl8pPr algn="ctr">
              <a:spcBef>
                <a:spcPts val="0"/>
              </a:spcBef>
              <a:spcAft>
                <a:spcPts val="0"/>
              </a:spcAft>
              <a:buNone/>
              <a:defRPr sz="2500" cap="none"/>
            </a:lvl8pPr>
            <a:lvl9pPr algn="ctr">
              <a:spcBef>
                <a:spcPts val="0"/>
              </a:spcBef>
              <a:spcAft>
                <a:spcPts val="0"/>
              </a:spcAft>
              <a:buNone/>
              <a:defRPr sz="2500" cap="none"/>
            </a:lvl9pPr>
          </a:lstStyle>
          <a:p>
            <a:pPr/>
          </a:p>
        </p:txBody>
      </p:sp>
      <p:sp>
        <p:nvSpPr>
          <p:cNvPr id="6" name="Google Shape;128;p18"/>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I2Xnp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DxwAABMJAABuKgAADwwAABAAAAAmAAAACAAAAD2wAAAAAAAAMAAAABQAAAAAAAAAAAD//wAAAQAAAP//AAABAA=="/>
              </a:ext>
            </a:extLst>
          </p:cNvSpPr>
          <p:nvPr>
            <p:ph type="subTitle" idx="1"/>
          </p:nvPr>
        </p:nvSpPr>
        <p:spPr>
          <a:xfrm>
            <a:off x="4561205" y="1475105"/>
            <a:ext cx="2336165" cy="485140"/>
          </a:xfrm>
        </p:spPr>
        <p:txBody>
          <a:bodyPr vert="horz" wrap="square" lIns="91440" tIns="91440" rIns="91440" bIns="91440" numCol="1" spcCol="215900" anchor="t">
            <a:prstTxWarp prst="textNoShape">
              <a:avLst/>
            </a:prstTxWarp>
          </a:bodyPr>
          <a:lstStyle>
            <a:lvl1pPr>
              <a:lnSpc>
                <a:spcPct val="100000"/>
              </a:lnSpc>
              <a:spcBef>
                <a:spcPts val="0"/>
              </a:spcBef>
              <a:spcAft>
                <a:spcPts val="0"/>
              </a:spcAft>
              <a:buNone/>
              <a:defRPr sz="1400" cap="none"/>
            </a:lvl1pPr>
            <a:lvl2pPr algn="ctr">
              <a:lnSpc>
                <a:spcPct val="100000"/>
              </a:lnSpc>
              <a:spcBef>
                <a:spcPts val="0"/>
              </a:spcBef>
              <a:spcAft>
                <a:spcPts val="0"/>
              </a:spcAft>
              <a:buNone/>
            </a:lvl2pPr>
            <a:lvl3pPr algn="ctr">
              <a:lnSpc>
                <a:spcPct val="100000"/>
              </a:lnSpc>
              <a:spcBef>
                <a:spcPts val="0"/>
              </a:spcBef>
              <a:spcAft>
                <a:spcPts val="0"/>
              </a:spcAft>
              <a:buNone/>
            </a:lvl3pPr>
            <a:lvl4pPr algn="ctr">
              <a:lnSpc>
                <a:spcPct val="100000"/>
              </a:lnSpc>
              <a:spcBef>
                <a:spcPts val="0"/>
              </a:spcBef>
              <a:spcAft>
                <a:spcPts val="0"/>
              </a:spcAft>
              <a:buNone/>
            </a:lvl4pPr>
            <a:lvl5pPr algn="ctr">
              <a:lnSpc>
                <a:spcPct val="100000"/>
              </a:lnSpc>
              <a:spcBef>
                <a:spcPts val="0"/>
              </a:spcBef>
              <a:spcAft>
                <a:spcPts val="0"/>
              </a:spcAft>
              <a:buNone/>
            </a:lvl5pPr>
            <a:lvl6pPr algn="ctr">
              <a:lnSpc>
                <a:spcPct val="100000"/>
              </a:lnSpc>
              <a:spcBef>
                <a:spcPts val="0"/>
              </a:spcBef>
              <a:spcAft>
                <a:spcPts val="0"/>
              </a:spcAft>
              <a:buNone/>
            </a:lvl6pPr>
            <a:lvl7pPr algn="ctr">
              <a:lnSpc>
                <a:spcPct val="100000"/>
              </a:lnSpc>
              <a:spcBef>
                <a:spcPts val="0"/>
              </a:spcBef>
              <a:spcAft>
                <a:spcPts val="0"/>
              </a:spcAft>
              <a:buNone/>
            </a:lvl7pPr>
            <a:lvl8pPr algn="ctr">
              <a:lnSpc>
                <a:spcPct val="100000"/>
              </a:lnSpc>
              <a:spcBef>
                <a:spcPts val="0"/>
              </a:spcBef>
              <a:spcAft>
                <a:spcPts val="0"/>
              </a:spcAft>
              <a:buNone/>
            </a:lvl8pPr>
            <a:lvl9pPr algn="ctr">
              <a:lnSpc>
                <a:spcPct val="100000"/>
              </a:lnSpc>
              <a:spcBef>
                <a:spcPts val="0"/>
              </a:spcBef>
              <a:spcAft>
                <a:spcPts val="0"/>
              </a:spcAft>
              <a:buNone/>
            </a:lvl9pPr>
          </a:lstStyle>
          <a:p>
            <a:pPr/>
          </a:p>
        </p:txBody>
      </p:sp>
      <p:sp>
        <p:nvSpPr>
          <p:cNvPr id="7" name="Google Shape;129;p18"/>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BESEh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RQAAIwPAADNGwAAhxIAABAAAAAmAAAACAAAAL2wAAAAAAAAMAAAABQAAAAAAAAAAAD//wAAAQAAAP//AAABAA=="/>
              </a:ext>
            </a:extLst>
          </p:cNvSpPr>
          <p:nvPr>
            <p:ph type="title" idx="2"/>
          </p:nvPr>
        </p:nvSpPr>
        <p:spPr>
          <a:xfrm>
            <a:off x="3287395" y="2527300"/>
            <a:ext cx="1231900" cy="484505"/>
          </a:xfrm>
        </p:spPr>
        <p:txBody>
          <a:bodyPr vert="horz" wrap="square" lIns="91440" tIns="91440" rIns="91440" bIns="91440" numCol="1" spcCol="215900" anchor="ctr">
            <a:prstTxWarp prst="textNoShape">
              <a:avLst/>
            </a:prstTxWarp>
          </a:bodyPr>
          <a:lstStyle>
            <a:lvl1pPr>
              <a:spcBef>
                <a:spcPts val="0"/>
              </a:spcBef>
              <a:spcAft>
                <a:spcPts val="0"/>
              </a:spcAft>
              <a:buNone/>
              <a:defRPr sz="2000" cap="none">
                <a:solidFill>
                  <a:srgbClr val="EAC06C"/>
                </a:solidFill>
              </a:defRPr>
            </a:lvl1pPr>
            <a:lvl2pPr algn="ctr">
              <a:spcBef>
                <a:spcPts val="0"/>
              </a:spcBef>
              <a:spcAft>
                <a:spcPts val="0"/>
              </a:spcAft>
              <a:buNone/>
              <a:defRPr sz="2500" cap="none"/>
            </a:lvl2pPr>
            <a:lvl3pPr algn="ctr">
              <a:spcBef>
                <a:spcPts val="0"/>
              </a:spcBef>
              <a:spcAft>
                <a:spcPts val="0"/>
              </a:spcAft>
              <a:buNone/>
              <a:defRPr sz="2500" cap="none"/>
            </a:lvl3pPr>
            <a:lvl4pPr algn="ctr">
              <a:spcBef>
                <a:spcPts val="0"/>
              </a:spcBef>
              <a:spcAft>
                <a:spcPts val="0"/>
              </a:spcAft>
              <a:buNone/>
              <a:defRPr sz="2500" cap="none"/>
            </a:lvl4pPr>
            <a:lvl5pPr algn="ctr">
              <a:spcBef>
                <a:spcPts val="0"/>
              </a:spcBef>
              <a:spcAft>
                <a:spcPts val="0"/>
              </a:spcAft>
              <a:buNone/>
              <a:defRPr sz="2500" cap="none"/>
            </a:lvl5pPr>
            <a:lvl6pPr algn="ctr">
              <a:spcBef>
                <a:spcPts val="0"/>
              </a:spcBef>
              <a:spcAft>
                <a:spcPts val="0"/>
              </a:spcAft>
              <a:buNone/>
              <a:defRPr sz="2500" cap="none"/>
            </a:lvl6pPr>
            <a:lvl7pPr algn="ctr">
              <a:spcBef>
                <a:spcPts val="0"/>
              </a:spcBef>
              <a:spcAft>
                <a:spcPts val="0"/>
              </a:spcAft>
              <a:buNone/>
              <a:defRPr sz="2500" cap="none"/>
            </a:lvl7pPr>
            <a:lvl8pPr algn="ctr">
              <a:spcBef>
                <a:spcPts val="0"/>
              </a:spcBef>
              <a:spcAft>
                <a:spcPts val="0"/>
              </a:spcAft>
              <a:buNone/>
              <a:defRPr sz="2500" cap="none"/>
            </a:lvl8pPr>
            <a:lvl9pPr algn="ctr">
              <a:spcBef>
                <a:spcPts val="0"/>
              </a:spcBef>
              <a:spcAft>
                <a:spcPts val="0"/>
              </a:spcAft>
              <a:buNone/>
              <a:defRPr sz="2500" cap="none"/>
            </a:lvl9pPr>
          </a:lstStyle>
          <a:p>
            <a:pPr/>
          </a:p>
        </p:txBody>
      </p:sp>
      <p:sp>
        <p:nvSpPr>
          <p:cNvPr id="8" name="Google Shape;130;p18"/>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BMTEx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DxwAAIwPAABuKgAAiBIAABAAAAAmAAAACAAAAD2wAAAAAAAAMAAAABQAAAAAAAAAAAD//wAAAQAAAP//AAABAA=="/>
              </a:ext>
            </a:extLst>
          </p:cNvSpPr>
          <p:nvPr>
            <p:ph type="subTitle" idx="3"/>
          </p:nvPr>
        </p:nvSpPr>
        <p:spPr>
          <a:xfrm>
            <a:off x="4561205" y="2527300"/>
            <a:ext cx="2336165" cy="485140"/>
          </a:xfrm>
        </p:spPr>
        <p:txBody>
          <a:bodyPr vert="horz" wrap="square" lIns="91440" tIns="91440" rIns="91440" bIns="91440" numCol="1" spcCol="215900" anchor="t">
            <a:prstTxWarp prst="textNoShape">
              <a:avLst/>
            </a:prstTxWarp>
          </a:bodyPr>
          <a:lstStyle>
            <a:lvl1pPr>
              <a:lnSpc>
                <a:spcPct val="100000"/>
              </a:lnSpc>
              <a:spcBef>
                <a:spcPts val="0"/>
              </a:spcBef>
              <a:spcAft>
                <a:spcPts val="0"/>
              </a:spcAft>
              <a:buNone/>
              <a:defRPr sz="1400" cap="none"/>
            </a:lvl1pPr>
            <a:lvl2pPr algn="ctr">
              <a:lnSpc>
                <a:spcPct val="100000"/>
              </a:lnSpc>
              <a:spcBef>
                <a:spcPts val="0"/>
              </a:spcBef>
              <a:spcAft>
                <a:spcPts val="0"/>
              </a:spcAft>
              <a:buNone/>
            </a:lvl2pPr>
            <a:lvl3pPr algn="ctr">
              <a:lnSpc>
                <a:spcPct val="100000"/>
              </a:lnSpc>
              <a:spcBef>
                <a:spcPts val="0"/>
              </a:spcBef>
              <a:spcAft>
                <a:spcPts val="0"/>
              </a:spcAft>
              <a:buNone/>
            </a:lvl3pPr>
            <a:lvl4pPr algn="ctr">
              <a:lnSpc>
                <a:spcPct val="100000"/>
              </a:lnSpc>
              <a:spcBef>
                <a:spcPts val="0"/>
              </a:spcBef>
              <a:spcAft>
                <a:spcPts val="0"/>
              </a:spcAft>
              <a:buNone/>
            </a:lvl4pPr>
            <a:lvl5pPr algn="ctr">
              <a:lnSpc>
                <a:spcPct val="100000"/>
              </a:lnSpc>
              <a:spcBef>
                <a:spcPts val="0"/>
              </a:spcBef>
              <a:spcAft>
                <a:spcPts val="0"/>
              </a:spcAft>
              <a:buNone/>
            </a:lvl5pPr>
            <a:lvl6pPr algn="ctr">
              <a:lnSpc>
                <a:spcPct val="100000"/>
              </a:lnSpc>
              <a:spcBef>
                <a:spcPts val="0"/>
              </a:spcBef>
              <a:spcAft>
                <a:spcPts val="0"/>
              </a:spcAft>
              <a:buNone/>
            </a:lvl6pPr>
            <a:lvl7pPr algn="ctr">
              <a:lnSpc>
                <a:spcPct val="100000"/>
              </a:lnSpc>
              <a:spcBef>
                <a:spcPts val="0"/>
              </a:spcBef>
              <a:spcAft>
                <a:spcPts val="0"/>
              </a:spcAft>
              <a:buNone/>
            </a:lvl7pPr>
            <a:lvl8pPr algn="ctr">
              <a:lnSpc>
                <a:spcPct val="100000"/>
              </a:lnSpc>
              <a:spcBef>
                <a:spcPts val="0"/>
              </a:spcBef>
              <a:spcAft>
                <a:spcPts val="0"/>
              </a:spcAft>
              <a:buNone/>
            </a:lvl8pPr>
            <a:lvl9pPr algn="ctr">
              <a:lnSpc>
                <a:spcPct val="100000"/>
              </a:lnSpc>
              <a:spcBef>
                <a:spcPts val="0"/>
              </a:spcBef>
              <a:spcAft>
                <a:spcPts val="0"/>
              </a:spcAft>
              <a:buNone/>
            </a:lvl9pPr>
          </a:lstStyle>
          <a:p>
            <a:pPr/>
          </a:p>
        </p:txBody>
      </p:sp>
      <p:sp>
        <p:nvSpPr>
          <p:cNvPr id="9" name="Google Shape;131;p18"/>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I2NiY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RQAAEgWAADNGwAAQxkAABAAAAAmAAAACAAAAL2wAAAAAAAAMAAAABQAAAAAAAAAAAD//wAAAQAAAP//AAABAA=="/>
              </a:ext>
            </a:extLst>
          </p:cNvSpPr>
          <p:nvPr>
            <p:ph type="title" idx="4"/>
          </p:nvPr>
        </p:nvSpPr>
        <p:spPr>
          <a:xfrm>
            <a:off x="3287395" y="3622040"/>
            <a:ext cx="1231900" cy="484505"/>
          </a:xfrm>
        </p:spPr>
        <p:txBody>
          <a:bodyPr vert="horz" wrap="square" lIns="91440" tIns="91440" rIns="91440" bIns="91440" numCol="1" spcCol="215900" anchor="ctr">
            <a:prstTxWarp prst="textNoShape">
              <a:avLst/>
            </a:prstTxWarp>
          </a:bodyPr>
          <a:lstStyle>
            <a:lvl1pPr>
              <a:spcBef>
                <a:spcPts val="0"/>
              </a:spcBef>
              <a:spcAft>
                <a:spcPts val="0"/>
              </a:spcAft>
              <a:buNone/>
              <a:defRPr sz="2000" cap="none">
                <a:solidFill>
                  <a:srgbClr val="EAC06C"/>
                </a:solidFill>
              </a:defRPr>
            </a:lvl1pPr>
            <a:lvl2pPr algn="ctr">
              <a:spcBef>
                <a:spcPts val="0"/>
              </a:spcBef>
              <a:spcAft>
                <a:spcPts val="0"/>
              </a:spcAft>
              <a:buNone/>
              <a:defRPr sz="2500" cap="none"/>
            </a:lvl2pPr>
            <a:lvl3pPr algn="ctr">
              <a:spcBef>
                <a:spcPts val="0"/>
              </a:spcBef>
              <a:spcAft>
                <a:spcPts val="0"/>
              </a:spcAft>
              <a:buNone/>
              <a:defRPr sz="2500" cap="none"/>
            </a:lvl3pPr>
            <a:lvl4pPr algn="ctr">
              <a:spcBef>
                <a:spcPts val="0"/>
              </a:spcBef>
              <a:spcAft>
                <a:spcPts val="0"/>
              </a:spcAft>
              <a:buNone/>
              <a:defRPr sz="2500" cap="none"/>
            </a:lvl4pPr>
            <a:lvl5pPr algn="ctr">
              <a:spcBef>
                <a:spcPts val="0"/>
              </a:spcBef>
              <a:spcAft>
                <a:spcPts val="0"/>
              </a:spcAft>
              <a:buNone/>
              <a:defRPr sz="2500" cap="none"/>
            </a:lvl5pPr>
            <a:lvl6pPr algn="ctr">
              <a:spcBef>
                <a:spcPts val="0"/>
              </a:spcBef>
              <a:spcAft>
                <a:spcPts val="0"/>
              </a:spcAft>
              <a:buNone/>
              <a:defRPr sz="2500" cap="none"/>
            </a:lvl6pPr>
            <a:lvl7pPr algn="ctr">
              <a:spcBef>
                <a:spcPts val="0"/>
              </a:spcBef>
              <a:spcAft>
                <a:spcPts val="0"/>
              </a:spcAft>
              <a:buNone/>
              <a:defRPr sz="2500" cap="none"/>
            </a:lvl7pPr>
            <a:lvl8pPr algn="ctr">
              <a:spcBef>
                <a:spcPts val="0"/>
              </a:spcBef>
              <a:spcAft>
                <a:spcPts val="0"/>
              </a:spcAft>
              <a:buNone/>
              <a:defRPr sz="2500" cap="none"/>
            </a:lvl8pPr>
            <a:lvl9pPr algn="ctr">
              <a:spcBef>
                <a:spcPts val="0"/>
              </a:spcBef>
              <a:spcAft>
                <a:spcPts val="0"/>
              </a:spcAft>
              <a:buNone/>
              <a:defRPr sz="2500" cap="none"/>
            </a:lvl9pPr>
          </a:lstStyle>
          <a:p>
            <a:pPr/>
          </a:p>
        </p:txBody>
      </p:sp>
      <p:sp>
        <p:nvSpPr>
          <p:cNvPr id="10" name="Google Shape;132;p18"/>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CjFJ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DxwAAEgWAABuKgAAQxkAABAAAAAmAAAACAAAAD2wAAAAAAAAMAAAABQAAAAAAAAAAAD//wAAAQAAAP//AAABAA=="/>
              </a:ext>
            </a:extLst>
          </p:cNvSpPr>
          <p:nvPr>
            <p:ph type="subTitle" idx="5"/>
          </p:nvPr>
        </p:nvSpPr>
        <p:spPr>
          <a:xfrm>
            <a:off x="4561205" y="3622040"/>
            <a:ext cx="2336165" cy="484505"/>
          </a:xfrm>
        </p:spPr>
        <p:txBody>
          <a:bodyPr vert="horz" wrap="square" lIns="91440" tIns="91440" rIns="91440" bIns="91440" numCol="1" spcCol="215900" anchor="t">
            <a:prstTxWarp prst="textNoShape">
              <a:avLst/>
            </a:prstTxWarp>
          </a:bodyPr>
          <a:lstStyle>
            <a:lvl1pPr>
              <a:lnSpc>
                <a:spcPct val="100000"/>
              </a:lnSpc>
              <a:spcBef>
                <a:spcPts val="0"/>
              </a:spcBef>
              <a:spcAft>
                <a:spcPts val="0"/>
              </a:spcAft>
              <a:buNone/>
              <a:defRPr sz="1400" cap="none"/>
            </a:lvl1pPr>
            <a:lvl2pPr algn="ctr">
              <a:lnSpc>
                <a:spcPct val="100000"/>
              </a:lnSpc>
              <a:spcBef>
                <a:spcPts val="0"/>
              </a:spcBef>
              <a:spcAft>
                <a:spcPts val="0"/>
              </a:spcAft>
              <a:buNone/>
            </a:lvl2pPr>
            <a:lvl3pPr algn="ctr">
              <a:lnSpc>
                <a:spcPct val="100000"/>
              </a:lnSpc>
              <a:spcBef>
                <a:spcPts val="0"/>
              </a:spcBef>
              <a:spcAft>
                <a:spcPts val="0"/>
              </a:spcAft>
              <a:buNone/>
            </a:lvl3pPr>
            <a:lvl4pPr algn="ctr">
              <a:lnSpc>
                <a:spcPct val="100000"/>
              </a:lnSpc>
              <a:spcBef>
                <a:spcPts val="0"/>
              </a:spcBef>
              <a:spcAft>
                <a:spcPts val="0"/>
              </a:spcAft>
              <a:buNone/>
            </a:lvl4pPr>
            <a:lvl5pPr algn="ctr">
              <a:lnSpc>
                <a:spcPct val="100000"/>
              </a:lnSpc>
              <a:spcBef>
                <a:spcPts val="0"/>
              </a:spcBef>
              <a:spcAft>
                <a:spcPts val="0"/>
              </a:spcAft>
              <a:buNone/>
            </a:lvl5pPr>
            <a:lvl6pPr algn="ctr">
              <a:lnSpc>
                <a:spcPct val="100000"/>
              </a:lnSpc>
              <a:spcBef>
                <a:spcPts val="0"/>
              </a:spcBef>
              <a:spcAft>
                <a:spcPts val="0"/>
              </a:spcAft>
              <a:buNone/>
            </a:lvl6pPr>
            <a:lvl7pPr algn="ctr">
              <a:lnSpc>
                <a:spcPct val="100000"/>
              </a:lnSpc>
              <a:spcBef>
                <a:spcPts val="0"/>
              </a:spcBef>
              <a:spcAft>
                <a:spcPts val="0"/>
              </a:spcAft>
              <a:buNone/>
            </a:lvl7pPr>
            <a:lvl8pPr algn="ctr">
              <a:lnSpc>
                <a:spcPct val="100000"/>
              </a:lnSpc>
              <a:spcBef>
                <a:spcPts val="0"/>
              </a:spcBef>
              <a:spcAft>
                <a:spcPts val="0"/>
              </a:spcAft>
              <a:buNone/>
            </a:lvl8pPr>
            <a:lvl9pPr algn="ctr">
              <a:lnSpc>
                <a:spcPct val="100000"/>
              </a:lnSpc>
              <a:spcBef>
                <a:spcPts val="0"/>
              </a:spcBef>
              <a:spcAft>
                <a:spcPts val="0"/>
              </a:spcAft>
              <a:buNone/>
            </a:lvl9pPr>
          </a:lstStyle>
          <a:p>
            <a:pPr/>
          </a:p>
        </p:txBody>
      </p:sp>
      <p:sp>
        <p:nvSpPr>
          <p:cNvPr id="11" name="Google Shape;133;p18"/>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LRiig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ZgQAAEsDAADaMwAARgYAABAAAAAmAAAACAAAAL2wAAAAAAAAMAAAABQAAAAAAAAAAAD//wAAAQAAAP//AAABAA=="/>
              </a:ext>
            </a:extLst>
          </p:cNvSpPr>
          <p:nvPr>
            <p:ph type="title" idx="6"/>
          </p:nvPr>
        </p:nvSpPr>
        <p:spPr>
          <a:xfrm>
            <a:off x="715010" y="535305"/>
            <a:ext cx="7713980" cy="484505"/>
          </a:xfrm>
        </p:spPr>
        <p:txBody>
          <a:bodyPr vert="horz" wrap="square" lIns="91440" tIns="91440" rIns="91440" bIns="91440" numCol="1" spcCol="215900" anchor="ctr">
            <a:prstTxWarp prst="textNoShape">
              <a:avLst/>
            </a:prstTxWarp>
          </a:bodyPr>
          <a:lstStyle>
            <a:lvl1pPr algn="ctr">
              <a:lnSpc>
                <a:spcPct val="80000"/>
              </a:lnSpc>
              <a:spcBef>
                <a:spcPts val="0"/>
              </a:spcBef>
              <a:spcAft>
                <a:spcPts val="0"/>
              </a:spcAft>
              <a:buNone/>
            </a:lvl1pPr>
            <a:lvl2pPr>
              <a:spcBef>
                <a:spcPts val="0"/>
              </a:spcBef>
              <a:spcAft>
                <a:spcPts val="0"/>
              </a:spcAft>
              <a:buNone/>
            </a:lvl2pPr>
            <a:lvl3pPr>
              <a:spcBef>
                <a:spcPts val="0"/>
              </a:spcBef>
              <a:spcAft>
                <a:spcPts val="0"/>
              </a:spcAft>
              <a:buNone/>
            </a:lvl3pPr>
            <a:lvl4pPr>
              <a:spcBef>
                <a:spcPts val="0"/>
              </a:spcBef>
              <a:spcAft>
                <a:spcPts val="0"/>
              </a:spcAft>
              <a:buNone/>
            </a:lvl4pPr>
            <a:lvl5pPr>
              <a:spcBef>
                <a:spcPts val="0"/>
              </a:spcBef>
              <a:spcAft>
                <a:spcPts val="0"/>
              </a:spcAft>
              <a:buNone/>
            </a:lvl5pPr>
            <a:lvl6pPr>
              <a:spcBef>
                <a:spcPts val="0"/>
              </a:spcBef>
              <a:spcAft>
                <a:spcPts val="0"/>
              </a:spcAft>
              <a:buNone/>
            </a:lvl6pPr>
            <a:lvl7pPr>
              <a:spcBef>
                <a:spcPts val="0"/>
              </a:spcBef>
              <a:spcAft>
                <a:spcPts val="0"/>
              </a:spcAft>
              <a:buNone/>
            </a:lvl7pPr>
            <a:lvl8pPr>
              <a:spcBef>
                <a:spcPts val="0"/>
              </a:spcBef>
              <a:spcAft>
                <a:spcPts val="0"/>
              </a:spcAft>
              <a:buNone/>
            </a:lvl8pPr>
            <a:lvl9pPr>
              <a:spcBef>
                <a:spcPts val="0"/>
              </a:spcBef>
              <a:spcAft>
                <a:spcPts val="0"/>
              </a:spcAft>
              <a:buNone/>
            </a:lvl9pPr>
          </a:lstStyle>
          <a:p>
            <a:pPr/>
          </a:p>
        </p:txBody>
      </p:sp>
    </p:spTree>
  </p:cSld>
  <p:clrMapOvr>
    <a:masterClrMapping/>
  </p:clrMapOvr>
</p:sldLayout>
</file>

<file path=ppt/slideLayouts/slideLayout18.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cSld name="BLANK_1_1_1_1">
    <p:spTree>
      <p:nvGrpSpPr>
        <p:cNvPr id="1" name=""/>
        <p:cNvGrpSpPr/>
        <p:nvPr/>
      </p:nvGrpSpPr>
      <p:grpSpPr>
        <a:xfrm>
          <a:off x="0" y="0"/>
          <a:ext cx="0" cy="0"/>
          <a:chOff x="0" y="0"/>
          <a:chExt cx="0" cy="0"/>
        </a:xfrm>
      </p:grpSpPr>
      <p:sp>
        <p:nvSpPr>
          <p:cNvPr id="2" name="Google Shape;135;p19"/>
          <p:cNvSpPr>
            <a:extLst>
              <a:ext uri="smNativeData">
                <pr:smNativeData xmlns:pr="smNativeData" xmlns="smNativeData" val="SMDATA_16_miGjYxMAAAAlAAAArwAAAA0AAAAAkAAAAJAAAACQAAAAkAAAAAAAAAABAAAAAAAAAAEAAABQAAAAGM+goX+C7z8AAAAAAAAAAAAAAAAAAOA/AAAAAAAA4D8AAAAAAADgPwAAAAAAAOA/AAAAAAAA4D8AAAAAAADgPwAAAAAAAOA/AAAAAAAA4D8CAAAAjAAAAAEAAAADAAAA6sBsAOp1kQ0AAAAAAAAAAAAAAAAAAAAAAAAAAAAAAAAAAAAAeAAAAAEAAABAAAAAnf///2QAAADhAAAAAAAAAAEAAAAvAAAA/5yS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Yxnm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6sBsAOp1kQb/nJIAAAAAAAAAAAAAAAAAAAAAAAAAAAAAAAAAAAAAABgXOgJ/f38A6sBsA8zMzADAwP8Af39/AAAAAAAAAAAAAAAAAAAAAAAAAAAAIQAAABgAAAAUAAAArPn//xj4//8UCgAACxgAABAAAAAmAAAACAAAAP//////////MAAAABQAAAAAAAAA1kn//yq2AADrJf//AAABAA=="/>
              </a:ext>
            </a:extLst>
          </p:cNvSpPr>
          <p:nvPr/>
        </p:nvSpPr>
        <p:spPr>
          <a:xfrm rot="10800000">
            <a:off x="-1028700" y="-1285240"/>
            <a:ext cx="2667000" cy="5193665"/>
          </a:xfrm>
          <a:prstGeom prst="round2SameRect">
            <a:avLst>
              <a:gd name="adj1" fmla="val 49234"/>
              <a:gd name="adj2" fmla="val 0"/>
            </a:avLst>
          </a:prstGeom>
          <a:gradFill flip="none" rotWithShape="0">
            <a:gsLst>
              <a:gs pos="0">
                <a:srgbClr val="EAC06C"/>
              </a:gs>
              <a:gs pos="47000">
                <a:srgbClr val="FF9C92"/>
              </a:gs>
              <a:gs pos="100000">
                <a:schemeClr val="accent2"/>
              </a:gs>
            </a:gsLst>
            <a:lin ang="810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sp>
        <p:nvSpPr>
          <p:cNvPr id="3" name="Google Shape;136;p19"/>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DAAAAidDpAKhp5wAAAAAAAAAAAAAAAAAAAAAAAAAAAAAAAAAAAAAAeAAAAAEAAABAAAAAAAAAAGQAAAANAQ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idDpAKhp5wAAAAAAAAAAAAAAAAAAAAAAAAAAAAAAAAAAAAAAAAAAABgXOgJ/f38A6sBsA8zMzADAwP8Af39/AAAAAAAAAAAAAAAAAAAAAAAAAAAAIQAAABgAAAAUAAAAwykAAIsNAACISAAA5TgAABAAAAAmAAAACAAAAP//////////MAAAABQAAAAKAAAAAAD//2RrAAAAAP//YtEBAA=="/>
              </a:ext>
            </a:extLst>
          </p:cNvSpPr>
          <p:nvPr/>
        </p:nvSpPr>
        <p:spPr>
          <a:xfrm rot="8100000">
            <a:off x="5766435" y="3223895"/>
            <a:ext cx="7047230" cy="5001895"/>
          </a:xfrm>
          <a:custGeom>
            <a:avLst/>
            <a:gdLst/>
            <a:ahLst/>
            <a:cxnLst/>
            <a:rect l="0" t="0" r="5001753" b="7047424"/>
            <a:pathLst>
              <a:path w="7047230" h="5001895">
                <a:moveTo>
                  <a:pt x="6349949" y="0"/>
                </a:moveTo>
                <a:cubicBezTo>
                  <a:pt x="6285455" y="0"/>
                  <a:pt x="6219240" y="10023"/>
                  <a:pt x="6152721" y="31589"/>
                </a:cubicBezTo>
                <a:cubicBezTo>
                  <a:pt x="6052690" y="64090"/>
                  <a:pt x="5956203" y="105096"/>
                  <a:pt x="5863461" y="152075"/>
                </a:cubicBezTo>
                <a:cubicBezTo>
                  <a:pt x="5500596" y="340196"/>
                  <a:pt x="5178734" y="628249"/>
                  <a:pt x="4903852" y="1009248"/>
                </a:cubicBezTo>
                <a:cubicBezTo>
                  <a:pt x="4590495" y="1444415"/>
                  <a:pt x="4339709" y="2006144"/>
                  <a:pt x="4157668" y="2680056"/>
                </a:cubicBezTo>
                <a:cubicBezTo>
                  <a:pt x="3905971" y="3610837"/>
                  <a:pt x="3220333" y="3731323"/>
                  <a:pt x="2878830" y="3731323"/>
                </a:cubicBezTo>
                <a:cubicBezTo>
                  <a:pt x="2857264" y="3731323"/>
                  <a:pt x="2837015" y="3730817"/>
                  <a:pt x="2818386" y="3730007"/>
                </a:cubicBezTo>
                <a:cubicBezTo>
                  <a:pt x="2175878" y="3701049"/>
                  <a:pt x="1449033" y="3245430"/>
                  <a:pt x="1305568" y="2430478"/>
                </a:cubicBezTo>
                <a:cubicBezTo>
                  <a:pt x="1246541" y="2127744"/>
                  <a:pt x="980973" y="1916842"/>
                  <a:pt x="682601" y="1916842"/>
                </a:cubicBezTo>
                <a:cubicBezTo>
                  <a:pt x="645950" y="1916842"/>
                  <a:pt x="608792" y="1919981"/>
                  <a:pt x="571433" y="1926562"/>
                </a:cubicBezTo>
                <a:cubicBezTo>
                  <a:pt x="230335" y="1986907"/>
                  <a:pt x="101" y="2309992"/>
                  <a:pt x="54268" y="2652314"/>
                </a:cubicBezTo>
                <a:cubicBezTo>
                  <a:pt x="168777" y="3317721"/>
                  <a:pt x="523239" y="3919241"/>
                  <a:pt x="1048808" y="4343575"/>
                </a:cubicBezTo>
                <a:cubicBezTo>
                  <a:pt x="1535801" y="4739053"/>
                  <a:pt x="2134874" y="4968077"/>
                  <a:pt x="2760574" y="4998148"/>
                </a:cubicBezTo>
                <a:cubicBezTo>
                  <a:pt x="2803908" y="5000578"/>
                  <a:pt x="2844912" y="5001793"/>
                  <a:pt x="2887132" y="5001793"/>
                </a:cubicBezTo>
                <a:cubicBezTo>
                  <a:pt x="3424748" y="5001793"/>
                  <a:pt x="3927435" y="4846275"/>
                  <a:pt x="4350542" y="4550932"/>
                </a:cubicBezTo>
                <a:cubicBezTo>
                  <a:pt x="4849584" y="4201320"/>
                  <a:pt x="5206476" y="3669764"/>
                  <a:pt x="5383656" y="3011545"/>
                </a:cubicBezTo>
                <a:cubicBezTo>
                  <a:pt x="5675346" y="1936282"/>
                  <a:pt x="6087620" y="1497470"/>
                  <a:pt x="6381740" y="1317854"/>
                </a:cubicBezTo>
                <a:cubicBezTo>
                  <a:pt x="6438438" y="1284037"/>
                  <a:pt x="6497464" y="1255181"/>
                  <a:pt x="6558920" y="1232198"/>
                </a:cubicBezTo>
                <a:cubicBezTo>
                  <a:pt x="6769917" y="1157476"/>
                  <a:pt x="6925431" y="976646"/>
                  <a:pt x="6968866" y="757240"/>
                </a:cubicBezTo>
                <a:lnTo>
                  <a:pt x="6968866" y="752481"/>
                </a:lnTo>
                <a:cubicBezTo>
                  <a:pt x="7047129" y="348498"/>
                  <a:pt x="6729925" y="0"/>
                  <a:pt x="6349949" y="0"/>
                </a:cubicBezTo>
                <a:close/>
              </a:path>
            </a:pathLst>
          </a:custGeom>
          <a:gradFill flip="none" rotWithShape="0">
            <a:gsLst>
              <a:gs pos="0">
                <a:srgbClr val="89D0E9"/>
              </a:gs>
              <a:gs pos="100000">
                <a:srgbClr val="A869E7"/>
              </a:gs>
            </a:gsLst>
            <a:lin ang="546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pic>
        <p:nvPicPr>
          <p:cNvPr id="4" name="Google Shape;137;p19"/>
          <p:cNvPicPr>
            <a:extLst>
              <a:ext uri="smNativeData">
                <pr:smNativeData xmlns:pr="smNativeData" xmlns="smNativeData" val="SMDATA_18_miGjYxMAAAAlAAAAEQAAAA0AAAAAkAAAAEgAAACQAAAASAAAAAAAAAAAAAAAAAAAAAEAAABQAAAAPgXAeAYNxT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QAAAAAAAAAGAAAAAAAAAAEAAAAAAAAAQAAAAAAAAADDAAAAZAAAAGQAAAAAAAAAy8vLAEAAAAAAAAAAwwAAAGQAAABkAAAAAAAAAAcAAAA4AAAAAAAAAAAAAAAAAAAA////AAAAAAAAAAAAfQEAAD8DAABqAwAAPgMAAAAAAABkAAAAZAAAAAAAAAAjAAAABAAAAGUAAAAXAAAAFAAAAAAAAAAAAAAA/38AAP9/AAAAAAAACQAAAAQAAAAAAAAAHgAAAGgAAAAAAAAAAAAAAAAAAAAAAAAAAAAAABAnAAAQJwAAAAAAAAAAAAAAAAAAAAAAAAAAAAAAAAAAAAAAAAAAAAA+BgAAAAAAAMDA/wAAAAAAAAAAAAAAAAAAAAAAZAAAAAAAAAB/f38ACgAAACIAAAAYAAAAAAAAAAAAAAAAAAAAAAAAAAAAAAAAAAAAJAAAACQAAAAAAAAABwAAAAAAAAAAAAAAAAAAAAAAAAAAAAAAAAAAAH9/fwAlAAAAWAAAAAAAAAAAAAAAAAAAAAAAAAAAAAAAAAAAAAAAAAAAAAAAAAAAAAAAAAAAAAAAPwAAAAAAAACghgEAAAAAAAAAAAAAAAAADAAAAAEAAAAAAAAAAAAAAAAAAAAfAAAAVAAAAN2p/AXj5+YBAAAAAAAAAAAAAAAAAAAAAAAAAAAAAAAAAAAAAAAAAAAYFzoCf39/AAAAAADLy8sAwMD/AH9/fwAAAAAAAAAAAAAAAAD///8AAAAAACEAAAAYAAAAFAAAAB0DAABnAgAAIzUAAD0dAAAQAAAAJgAAAAgAAAD//////////zAAAAAUAAAAAAAAAAAA//8AAAEAAAD//wAAAQA="/>
              </a:ext>
            </a:extLst>
          </p:cNvPicPr>
          <p:nvPr/>
        </p:nvPicPr>
        <p:blipFill>
          <a:blip r:embed="rId2"/>
          <a:srcRect l="3810" t="8310" r="8740" b="8300"/>
          <a:stretch>
            <a:fillRect/>
          </a:stretch>
        </p:blipFill>
        <p:spPr>
          <a:xfrm>
            <a:off x="506095" y="390525"/>
            <a:ext cx="8131810" cy="4362450"/>
          </a:xfrm>
          <a:prstGeom prst="roundRect">
            <a:avLst>
              <a:gd name="adj" fmla="val 8223"/>
            </a:avLst>
          </a:prstGeom>
          <a:noFill/>
          <a:ln>
            <a:noFill/>
          </a:ln>
          <a:effectLst>
            <a:outerShdw blurRad="1014730" dist="123825" dir="5400000" algn="bl">
              <a:srgbClr val="000000">
                <a:alpha val="36000"/>
              </a:srgbClr>
            </a:outerShdw>
          </a:effectLst>
        </p:spPr>
      </p:pic>
      <p:sp>
        <p:nvSpPr>
          <p:cNvPr id="5" name="Google Shape;138;p19"/>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CS2Ce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HRsAAJwDAACdMQAACAYAABAAAAAmAAAACAAAAD2wAAAAAAAAMAAAABQAAAAAAAAAAAD//wAAAQAAAP//AAABAA=="/>
              </a:ext>
            </a:extLst>
          </p:cNvSpPr>
          <p:nvPr>
            <p:ph type="title"/>
          </p:nvPr>
        </p:nvSpPr>
        <p:spPr>
          <a:xfrm>
            <a:off x="4407535" y="586740"/>
            <a:ext cx="3657600" cy="393700"/>
          </a:xfrm>
        </p:spPr>
        <p:txBody>
          <a:bodyPr vert="horz" wrap="square" lIns="91440" tIns="91440" rIns="91440" bIns="91440" numCol="1" spcCol="215900" anchor="t">
            <a:prstTxWarp prst="textNoShape">
              <a:avLst/>
            </a:prstTxWarp>
          </a:bodyPr>
          <a:lstStyle>
            <a:lvl1pPr>
              <a:spcBef>
                <a:spcPts val="0"/>
              </a:spcBef>
              <a:spcAft>
                <a:spcPts val="0"/>
              </a:spcAft>
              <a:buNone/>
              <a:defRPr sz="2000" cap="none">
                <a:solidFill>
                  <a:srgbClr val="EAC06C"/>
                </a:solidFill>
              </a:defRPr>
            </a:lvl1pPr>
            <a:lvl2pPr algn="ctr">
              <a:spcBef>
                <a:spcPts val="0"/>
              </a:spcBef>
              <a:spcAft>
                <a:spcPts val="0"/>
              </a:spcAft>
              <a:buNone/>
              <a:defRPr sz="2500" cap="none"/>
            </a:lvl2pPr>
            <a:lvl3pPr algn="ctr">
              <a:spcBef>
                <a:spcPts val="0"/>
              </a:spcBef>
              <a:spcAft>
                <a:spcPts val="0"/>
              </a:spcAft>
              <a:buNone/>
              <a:defRPr sz="2500" cap="none"/>
            </a:lvl3pPr>
            <a:lvl4pPr algn="ctr">
              <a:spcBef>
                <a:spcPts val="0"/>
              </a:spcBef>
              <a:spcAft>
                <a:spcPts val="0"/>
              </a:spcAft>
              <a:buNone/>
              <a:defRPr sz="2500" cap="none"/>
            </a:lvl4pPr>
            <a:lvl5pPr algn="ctr">
              <a:spcBef>
                <a:spcPts val="0"/>
              </a:spcBef>
              <a:spcAft>
                <a:spcPts val="0"/>
              </a:spcAft>
              <a:buNone/>
              <a:defRPr sz="2500" cap="none"/>
            </a:lvl5pPr>
            <a:lvl6pPr algn="ctr">
              <a:spcBef>
                <a:spcPts val="0"/>
              </a:spcBef>
              <a:spcAft>
                <a:spcPts val="0"/>
              </a:spcAft>
              <a:buNone/>
              <a:defRPr sz="2500" cap="none"/>
            </a:lvl6pPr>
            <a:lvl7pPr algn="ctr">
              <a:spcBef>
                <a:spcPts val="0"/>
              </a:spcBef>
              <a:spcAft>
                <a:spcPts val="0"/>
              </a:spcAft>
              <a:buNone/>
              <a:defRPr sz="2500" cap="none"/>
            </a:lvl7pPr>
            <a:lvl8pPr algn="ctr">
              <a:spcBef>
                <a:spcPts val="0"/>
              </a:spcBef>
              <a:spcAft>
                <a:spcPts val="0"/>
              </a:spcAft>
              <a:buNone/>
              <a:defRPr sz="2500" cap="none"/>
            </a:lvl8pPr>
            <a:lvl9pPr algn="ctr">
              <a:spcBef>
                <a:spcPts val="0"/>
              </a:spcBef>
              <a:spcAft>
                <a:spcPts val="0"/>
              </a:spcAft>
              <a:buNone/>
              <a:defRPr sz="2500" cap="none"/>
            </a:lvl9pPr>
          </a:lstStyle>
          <a:p>
            <a:pPr/>
          </a:p>
        </p:txBody>
      </p:sp>
      <p:sp>
        <p:nvSpPr>
          <p:cNvPr id="6" name="Google Shape;139;p19"/>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HRsAAAgGAAAkKQAAAwkAABAAAAAmAAAACAAAAD2wAAAAAAAAMAAAABQAAAAAAAAAAAD//wAAAQAAAP//AAABAA=="/>
              </a:ext>
            </a:extLst>
          </p:cNvSpPr>
          <p:nvPr>
            <p:ph type="subTitle" idx="1"/>
          </p:nvPr>
        </p:nvSpPr>
        <p:spPr>
          <a:xfrm>
            <a:off x="4407535" y="980440"/>
            <a:ext cx="2280285" cy="484505"/>
          </a:xfrm>
        </p:spPr>
        <p:txBody>
          <a:bodyPr vert="horz" wrap="square" lIns="91440" tIns="91440" rIns="91440" bIns="91440" numCol="1" spcCol="215900" anchor="t">
            <a:prstTxWarp prst="textNoShape">
              <a:avLst/>
            </a:prstTxWarp>
          </a:bodyPr>
          <a:lstStyle>
            <a:lvl1pPr>
              <a:lnSpc>
                <a:spcPct val="100000"/>
              </a:lnSpc>
              <a:spcBef>
                <a:spcPts val="0"/>
              </a:spcBef>
              <a:spcAft>
                <a:spcPts val="0"/>
              </a:spcAft>
              <a:buNone/>
              <a:defRPr sz="1400" cap="none"/>
            </a:lvl1pPr>
            <a:lvl2pPr algn="ctr">
              <a:lnSpc>
                <a:spcPct val="100000"/>
              </a:lnSpc>
              <a:spcBef>
                <a:spcPts val="0"/>
              </a:spcBef>
              <a:spcAft>
                <a:spcPts val="0"/>
              </a:spcAft>
              <a:buNone/>
            </a:lvl2pPr>
            <a:lvl3pPr algn="ctr">
              <a:lnSpc>
                <a:spcPct val="100000"/>
              </a:lnSpc>
              <a:spcBef>
                <a:spcPts val="0"/>
              </a:spcBef>
              <a:spcAft>
                <a:spcPts val="0"/>
              </a:spcAft>
              <a:buNone/>
            </a:lvl3pPr>
            <a:lvl4pPr algn="ctr">
              <a:lnSpc>
                <a:spcPct val="100000"/>
              </a:lnSpc>
              <a:spcBef>
                <a:spcPts val="0"/>
              </a:spcBef>
              <a:spcAft>
                <a:spcPts val="0"/>
              </a:spcAft>
              <a:buNone/>
            </a:lvl4pPr>
            <a:lvl5pPr algn="ctr">
              <a:lnSpc>
                <a:spcPct val="100000"/>
              </a:lnSpc>
              <a:spcBef>
                <a:spcPts val="0"/>
              </a:spcBef>
              <a:spcAft>
                <a:spcPts val="0"/>
              </a:spcAft>
              <a:buNone/>
            </a:lvl5pPr>
            <a:lvl6pPr algn="ctr">
              <a:lnSpc>
                <a:spcPct val="100000"/>
              </a:lnSpc>
              <a:spcBef>
                <a:spcPts val="0"/>
              </a:spcBef>
              <a:spcAft>
                <a:spcPts val="0"/>
              </a:spcAft>
              <a:buNone/>
            </a:lvl6pPr>
            <a:lvl7pPr algn="ctr">
              <a:lnSpc>
                <a:spcPct val="100000"/>
              </a:lnSpc>
              <a:spcBef>
                <a:spcPts val="0"/>
              </a:spcBef>
              <a:spcAft>
                <a:spcPts val="0"/>
              </a:spcAft>
              <a:buNone/>
            </a:lvl7pPr>
            <a:lvl8pPr algn="ctr">
              <a:lnSpc>
                <a:spcPct val="100000"/>
              </a:lnSpc>
              <a:spcBef>
                <a:spcPts val="0"/>
              </a:spcBef>
              <a:spcAft>
                <a:spcPts val="0"/>
              </a:spcAft>
              <a:buNone/>
            </a:lvl8pPr>
            <a:lvl9pPr algn="ctr">
              <a:lnSpc>
                <a:spcPct val="100000"/>
              </a:lnSpc>
              <a:spcBef>
                <a:spcPts val="0"/>
              </a:spcBef>
              <a:spcAft>
                <a:spcPts val="0"/>
              </a:spcAft>
              <a:buNone/>
            </a:lvl9pPr>
          </a:lstStyle>
          <a:p>
            <a:pPr/>
          </a:p>
        </p:txBody>
      </p:sp>
      <p:sp>
        <p:nvSpPr>
          <p:cNvPr id="7" name="Google Shape;140;p19"/>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FgC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HRsAAKEWAACdMQAADBkAABAAAAAmAAAACAAAAD2wAAAAAAAAMAAAABQAAAAAAAAAAAD//wAAAQAAAP//AAABAA=="/>
              </a:ext>
            </a:extLst>
          </p:cNvSpPr>
          <p:nvPr>
            <p:ph type="title" idx="2"/>
          </p:nvPr>
        </p:nvSpPr>
        <p:spPr>
          <a:xfrm>
            <a:off x="4407535" y="3678555"/>
            <a:ext cx="3657600" cy="393065"/>
          </a:xfrm>
        </p:spPr>
        <p:txBody>
          <a:bodyPr vert="horz" wrap="square" lIns="91440" tIns="91440" rIns="91440" bIns="91440" numCol="1" spcCol="215900" anchor="t">
            <a:prstTxWarp prst="textNoShape">
              <a:avLst/>
            </a:prstTxWarp>
          </a:bodyPr>
          <a:lstStyle>
            <a:lvl1pPr>
              <a:spcBef>
                <a:spcPts val="0"/>
              </a:spcBef>
              <a:spcAft>
                <a:spcPts val="0"/>
              </a:spcAft>
              <a:buNone/>
              <a:defRPr sz="2000" cap="none">
                <a:solidFill>
                  <a:srgbClr val="EAC06C"/>
                </a:solidFill>
              </a:defRPr>
            </a:lvl1pPr>
            <a:lvl2pPr algn="ctr">
              <a:spcBef>
                <a:spcPts val="0"/>
              </a:spcBef>
              <a:spcAft>
                <a:spcPts val="0"/>
              </a:spcAft>
              <a:buNone/>
              <a:defRPr sz="2500" cap="none"/>
            </a:lvl2pPr>
            <a:lvl3pPr algn="ctr">
              <a:spcBef>
                <a:spcPts val="0"/>
              </a:spcBef>
              <a:spcAft>
                <a:spcPts val="0"/>
              </a:spcAft>
              <a:buNone/>
              <a:defRPr sz="2500" cap="none"/>
            </a:lvl3pPr>
            <a:lvl4pPr algn="ctr">
              <a:spcBef>
                <a:spcPts val="0"/>
              </a:spcBef>
              <a:spcAft>
                <a:spcPts val="0"/>
              </a:spcAft>
              <a:buNone/>
              <a:defRPr sz="2500" cap="none"/>
            </a:lvl4pPr>
            <a:lvl5pPr algn="ctr">
              <a:spcBef>
                <a:spcPts val="0"/>
              </a:spcBef>
              <a:spcAft>
                <a:spcPts val="0"/>
              </a:spcAft>
              <a:buNone/>
              <a:defRPr sz="2500" cap="none"/>
            </a:lvl5pPr>
            <a:lvl6pPr algn="ctr">
              <a:spcBef>
                <a:spcPts val="0"/>
              </a:spcBef>
              <a:spcAft>
                <a:spcPts val="0"/>
              </a:spcAft>
              <a:buNone/>
              <a:defRPr sz="2500" cap="none"/>
            </a:lvl6pPr>
            <a:lvl7pPr algn="ctr">
              <a:spcBef>
                <a:spcPts val="0"/>
              </a:spcBef>
              <a:spcAft>
                <a:spcPts val="0"/>
              </a:spcAft>
              <a:buNone/>
              <a:defRPr sz="2500" cap="none"/>
            </a:lvl7pPr>
            <a:lvl8pPr algn="ctr">
              <a:spcBef>
                <a:spcPts val="0"/>
              </a:spcBef>
              <a:spcAft>
                <a:spcPts val="0"/>
              </a:spcAft>
              <a:buNone/>
              <a:defRPr sz="2500" cap="none"/>
            </a:lvl8pPr>
            <a:lvl9pPr algn="ctr">
              <a:spcBef>
                <a:spcPts val="0"/>
              </a:spcBef>
              <a:spcAft>
                <a:spcPts val="0"/>
              </a:spcAft>
              <a:buNone/>
              <a:defRPr sz="2500" cap="none"/>
            </a:lvl9pPr>
          </a:lstStyle>
          <a:p>
            <a:pPr/>
          </a:p>
        </p:txBody>
      </p:sp>
      <p:sp>
        <p:nvSpPr>
          <p:cNvPr id="8" name="Google Shape;141;p19"/>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SrZB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HRsAAAwZAAAeKQAACBwAABAAAAAmAAAACAAAAD2wAAAAAAAAMAAAABQAAAAAAAAAAAD//wAAAQAAAP//AAABAA=="/>
              </a:ext>
            </a:extLst>
          </p:cNvSpPr>
          <p:nvPr>
            <p:ph type="subTitle" idx="3"/>
          </p:nvPr>
        </p:nvSpPr>
        <p:spPr>
          <a:xfrm>
            <a:off x="4407535" y="4071620"/>
            <a:ext cx="2276475" cy="485140"/>
          </a:xfrm>
        </p:spPr>
        <p:txBody>
          <a:bodyPr vert="horz" wrap="square" lIns="91440" tIns="91440" rIns="91440" bIns="91440" numCol="1" spcCol="215900" anchor="t">
            <a:prstTxWarp prst="textNoShape">
              <a:avLst/>
            </a:prstTxWarp>
          </a:bodyPr>
          <a:lstStyle>
            <a:lvl1pPr>
              <a:lnSpc>
                <a:spcPct val="100000"/>
              </a:lnSpc>
              <a:spcBef>
                <a:spcPts val="0"/>
              </a:spcBef>
              <a:spcAft>
                <a:spcPts val="0"/>
              </a:spcAft>
              <a:buNone/>
              <a:defRPr sz="1400" cap="none"/>
            </a:lvl1pPr>
            <a:lvl2pPr algn="ctr">
              <a:lnSpc>
                <a:spcPct val="100000"/>
              </a:lnSpc>
              <a:spcBef>
                <a:spcPts val="0"/>
              </a:spcBef>
              <a:spcAft>
                <a:spcPts val="0"/>
              </a:spcAft>
              <a:buNone/>
            </a:lvl2pPr>
            <a:lvl3pPr algn="ctr">
              <a:lnSpc>
                <a:spcPct val="100000"/>
              </a:lnSpc>
              <a:spcBef>
                <a:spcPts val="0"/>
              </a:spcBef>
              <a:spcAft>
                <a:spcPts val="0"/>
              </a:spcAft>
              <a:buNone/>
            </a:lvl3pPr>
            <a:lvl4pPr algn="ctr">
              <a:lnSpc>
                <a:spcPct val="100000"/>
              </a:lnSpc>
              <a:spcBef>
                <a:spcPts val="0"/>
              </a:spcBef>
              <a:spcAft>
                <a:spcPts val="0"/>
              </a:spcAft>
              <a:buNone/>
            </a:lvl4pPr>
            <a:lvl5pPr algn="ctr">
              <a:lnSpc>
                <a:spcPct val="100000"/>
              </a:lnSpc>
              <a:spcBef>
                <a:spcPts val="0"/>
              </a:spcBef>
              <a:spcAft>
                <a:spcPts val="0"/>
              </a:spcAft>
              <a:buNone/>
            </a:lvl5pPr>
            <a:lvl6pPr algn="ctr">
              <a:lnSpc>
                <a:spcPct val="100000"/>
              </a:lnSpc>
              <a:spcBef>
                <a:spcPts val="0"/>
              </a:spcBef>
              <a:spcAft>
                <a:spcPts val="0"/>
              </a:spcAft>
              <a:buNone/>
            </a:lvl6pPr>
            <a:lvl7pPr algn="ctr">
              <a:lnSpc>
                <a:spcPct val="100000"/>
              </a:lnSpc>
              <a:spcBef>
                <a:spcPts val="0"/>
              </a:spcBef>
              <a:spcAft>
                <a:spcPts val="0"/>
              </a:spcAft>
              <a:buNone/>
            </a:lvl7pPr>
            <a:lvl8pPr algn="ctr">
              <a:lnSpc>
                <a:spcPct val="100000"/>
              </a:lnSpc>
              <a:spcBef>
                <a:spcPts val="0"/>
              </a:spcBef>
              <a:spcAft>
                <a:spcPts val="0"/>
              </a:spcAft>
              <a:buNone/>
            </a:lvl8pPr>
            <a:lvl9pPr algn="ctr">
              <a:lnSpc>
                <a:spcPct val="100000"/>
              </a:lnSpc>
              <a:spcBef>
                <a:spcPts val="0"/>
              </a:spcBef>
              <a:spcAft>
                <a:spcPts val="0"/>
              </a:spcAft>
              <a:buNone/>
            </a:lvl9pPr>
          </a:lstStyle>
          <a:p>
            <a:pPr/>
          </a:p>
        </p:txBody>
      </p:sp>
      <p:sp>
        <p:nvSpPr>
          <p:cNvPr id="9" name="Google Shape;142;p19"/>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Kcg85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HRsAAEoQAACdMQAAtRIAABAAAAAmAAAACAAAAD2wAAAAAAAAMAAAABQAAAAAAAAAAAD//wAAAQAAAP//AAABAA=="/>
              </a:ext>
            </a:extLst>
          </p:cNvSpPr>
          <p:nvPr>
            <p:ph type="title" idx="4"/>
          </p:nvPr>
        </p:nvSpPr>
        <p:spPr>
          <a:xfrm>
            <a:off x="4407535" y="2647950"/>
            <a:ext cx="3657600" cy="393065"/>
          </a:xfrm>
        </p:spPr>
        <p:txBody>
          <a:bodyPr vert="horz" wrap="square" lIns="91440" tIns="91440" rIns="91440" bIns="91440" numCol="1" spcCol="215900" anchor="t">
            <a:prstTxWarp prst="textNoShape">
              <a:avLst/>
            </a:prstTxWarp>
          </a:bodyPr>
          <a:lstStyle>
            <a:lvl1pPr>
              <a:spcBef>
                <a:spcPts val="0"/>
              </a:spcBef>
              <a:spcAft>
                <a:spcPts val="0"/>
              </a:spcAft>
              <a:buNone/>
              <a:defRPr sz="2000" cap="none">
                <a:solidFill>
                  <a:srgbClr val="EAC06C"/>
                </a:solidFill>
              </a:defRPr>
            </a:lvl1pPr>
            <a:lvl2pPr algn="ctr">
              <a:spcBef>
                <a:spcPts val="0"/>
              </a:spcBef>
              <a:spcAft>
                <a:spcPts val="0"/>
              </a:spcAft>
              <a:buNone/>
              <a:defRPr sz="2500" cap="none"/>
            </a:lvl2pPr>
            <a:lvl3pPr algn="ctr">
              <a:spcBef>
                <a:spcPts val="0"/>
              </a:spcBef>
              <a:spcAft>
                <a:spcPts val="0"/>
              </a:spcAft>
              <a:buNone/>
              <a:defRPr sz="2500" cap="none"/>
            </a:lvl3pPr>
            <a:lvl4pPr algn="ctr">
              <a:spcBef>
                <a:spcPts val="0"/>
              </a:spcBef>
              <a:spcAft>
                <a:spcPts val="0"/>
              </a:spcAft>
              <a:buNone/>
              <a:defRPr sz="2500" cap="none"/>
            </a:lvl4pPr>
            <a:lvl5pPr algn="ctr">
              <a:spcBef>
                <a:spcPts val="0"/>
              </a:spcBef>
              <a:spcAft>
                <a:spcPts val="0"/>
              </a:spcAft>
              <a:buNone/>
              <a:defRPr sz="2500" cap="none"/>
            </a:lvl5pPr>
            <a:lvl6pPr algn="ctr">
              <a:spcBef>
                <a:spcPts val="0"/>
              </a:spcBef>
              <a:spcAft>
                <a:spcPts val="0"/>
              </a:spcAft>
              <a:buNone/>
              <a:defRPr sz="2500" cap="none"/>
            </a:lvl6pPr>
            <a:lvl7pPr algn="ctr">
              <a:spcBef>
                <a:spcPts val="0"/>
              </a:spcBef>
              <a:spcAft>
                <a:spcPts val="0"/>
              </a:spcAft>
              <a:buNone/>
              <a:defRPr sz="2500" cap="none"/>
            </a:lvl7pPr>
            <a:lvl8pPr algn="ctr">
              <a:spcBef>
                <a:spcPts val="0"/>
              </a:spcBef>
              <a:spcAft>
                <a:spcPts val="0"/>
              </a:spcAft>
              <a:buNone/>
              <a:defRPr sz="2500" cap="none"/>
            </a:lvl8pPr>
            <a:lvl9pPr algn="ctr">
              <a:spcBef>
                <a:spcPts val="0"/>
              </a:spcBef>
              <a:spcAft>
                <a:spcPts val="0"/>
              </a:spcAft>
              <a:buNone/>
              <a:defRPr sz="2500" cap="none"/>
            </a:lvl9pPr>
          </a:lstStyle>
          <a:p>
            <a:pPr/>
          </a:p>
        </p:txBody>
      </p:sp>
      <p:sp>
        <p:nvSpPr>
          <p:cNvPr id="10" name="Google Shape;143;p19"/>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M6S2n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HRsAALUSAAAkKQAAsRUAABAAAAAmAAAACAAAAD2wAAAAAAAAMAAAABQAAAAAAAAAAAD//wAAAQAAAP//AAABAA=="/>
              </a:ext>
            </a:extLst>
          </p:cNvSpPr>
          <p:nvPr>
            <p:ph type="subTitle" idx="5"/>
          </p:nvPr>
        </p:nvSpPr>
        <p:spPr>
          <a:xfrm>
            <a:off x="4407535" y="3041015"/>
            <a:ext cx="2280285" cy="485140"/>
          </a:xfrm>
        </p:spPr>
        <p:txBody>
          <a:bodyPr vert="horz" wrap="square" lIns="91440" tIns="91440" rIns="91440" bIns="91440" numCol="1" spcCol="215900" anchor="t">
            <a:prstTxWarp prst="textNoShape">
              <a:avLst/>
            </a:prstTxWarp>
          </a:bodyPr>
          <a:lstStyle>
            <a:lvl1pPr>
              <a:lnSpc>
                <a:spcPct val="100000"/>
              </a:lnSpc>
              <a:spcBef>
                <a:spcPts val="0"/>
              </a:spcBef>
              <a:spcAft>
                <a:spcPts val="0"/>
              </a:spcAft>
              <a:buNone/>
              <a:defRPr sz="1400" cap="none"/>
            </a:lvl1pPr>
            <a:lvl2pPr algn="ctr">
              <a:lnSpc>
                <a:spcPct val="100000"/>
              </a:lnSpc>
              <a:spcBef>
                <a:spcPts val="0"/>
              </a:spcBef>
              <a:spcAft>
                <a:spcPts val="0"/>
              </a:spcAft>
              <a:buNone/>
            </a:lvl2pPr>
            <a:lvl3pPr algn="ctr">
              <a:lnSpc>
                <a:spcPct val="100000"/>
              </a:lnSpc>
              <a:spcBef>
                <a:spcPts val="0"/>
              </a:spcBef>
              <a:spcAft>
                <a:spcPts val="0"/>
              </a:spcAft>
              <a:buNone/>
            </a:lvl3pPr>
            <a:lvl4pPr algn="ctr">
              <a:lnSpc>
                <a:spcPct val="100000"/>
              </a:lnSpc>
              <a:spcBef>
                <a:spcPts val="0"/>
              </a:spcBef>
              <a:spcAft>
                <a:spcPts val="0"/>
              </a:spcAft>
              <a:buNone/>
            </a:lvl4pPr>
            <a:lvl5pPr algn="ctr">
              <a:lnSpc>
                <a:spcPct val="100000"/>
              </a:lnSpc>
              <a:spcBef>
                <a:spcPts val="0"/>
              </a:spcBef>
              <a:spcAft>
                <a:spcPts val="0"/>
              </a:spcAft>
              <a:buNone/>
            </a:lvl5pPr>
            <a:lvl6pPr algn="ctr">
              <a:lnSpc>
                <a:spcPct val="100000"/>
              </a:lnSpc>
              <a:spcBef>
                <a:spcPts val="0"/>
              </a:spcBef>
              <a:spcAft>
                <a:spcPts val="0"/>
              </a:spcAft>
              <a:buNone/>
            </a:lvl6pPr>
            <a:lvl7pPr algn="ctr">
              <a:lnSpc>
                <a:spcPct val="100000"/>
              </a:lnSpc>
              <a:spcBef>
                <a:spcPts val="0"/>
              </a:spcBef>
              <a:spcAft>
                <a:spcPts val="0"/>
              </a:spcAft>
              <a:buNone/>
            </a:lvl7pPr>
            <a:lvl8pPr algn="ctr">
              <a:lnSpc>
                <a:spcPct val="100000"/>
              </a:lnSpc>
              <a:spcBef>
                <a:spcPts val="0"/>
              </a:spcBef>
              <a:spcAft>
                <a:spcPts val="0"/>
              </a:spcAft>
              <a:buNone/>
            </a:lvl8pPr>
            <a:lvl9pPr algn="ctr">
              <a:lnSpc>
                <a:spcPct val="100000"/>
              </a:lnSpc>
              <a:spcBef>
                <a:spcPts val="0"/>
              </a:spcBef>
              <a:spcAft>
                <a:spcPts val="0"/>
              </a:spcAft>
              <a:buNone/>
            </a:lvl9pPr>
          </a:lstStyle>
          <a:p>
            <a:pPr/>
          </a:p>
        </p:txBody>
      </p:sp>
      <p:sp>
        <p:nvSpPr>
          <p:cNvPr id="11" name="Google Shape;144;p19"/>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OR60d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HRsAAPMJAACdMQAAXwwAABAAAAAmAAAACAAAAD2wAAAAAAAAMAAAABQAAAAAAAAAAAD//wAAAQAAAP//AAABAA=="/>
              </a:ext>
            </a:extLst>
          </p:cNvSpPr>
          <p:nvPr>
            <p:ph type="title" idx="6"/>
          </p:nvPr>
        </p:nvSpPr>
        <p:spPr>
          <a:xfrm>
            <a:off x="4407535" y="1617345"/>
            <a:ext cx="3657600" cy="393700"/>
          </a:xfrm>
        </p:spPr>
        <p:txBody>
          <a:bodyPr vert="horz" wrap="square" lIns="91440" tIns="91440" rIns="91440" bIns="91440" numCol="1" spcCol="215900" anchor="t">
            <a:prstTxWarp prst="textNoShape">
              <a:avLst/>
            </a:prstTxWarp>
          </a:bodyPr>
          <a:lstStyle>
            <a:lvl1pPr>
              <a:spcBef>
                <a:spcPts val="0"/>
              </a:spcBef>
              <a:spcAft>
                <a:spcPts val="0"/>
              </a:spcAft>
              <a:buNone/>
              <a:defRPr sz="2000" cap="none">
                <a:solidFill>
                  <a:srgbClr val="EAC06C"/>
                </a:solidFill>
              </a:defRPr>
            </a:lvl1pPr>
            <a:lvl2pPr algn="ctr">
              <a:spcBef>
                <a:spcPts val="0"/>
              </a:spcBef>
              <a:spcAft>
                <a:spcPts val="0"/>
              </a:spcAft>
              <a:buNone/>
              <a:defRPr sz="2500" cap="none"/>
            </a:lvl2pPr>
            <a:lvl3pPr algn="ctr">
              <a:spcBef>
                <a:spcPts val="0"/>
              </a:spcBef>
              <a:spcAft>
                <a:spcPts val="0"/>
              </a:spcAft>
              <a:buNone/>
              <a:defRPr sz="2500" cap="none"/>
            </a:lvl3pPr>
            <a:lvl4pPr algn="ctr">
              <a:spcBef>
                <a:spcPts val="0"/>
              </a:spcBef>
              <a:spcAft>
                <a:spcPts val="0"/>
              </a:spcAft>
              <a:buNone/>
              <a:defRPr sz="2500" cap="none"/>
            </a:lvl4pPr>
            <a:lvl5pPr algn="ctr">
              <a:spcBef>
                <a:spcPts val="0"/>
              </a:spcBef>
              <a:spcAft>
                <a:spcPts val="0"/>
              </a:spcAft>
              <a:buNone/>
              <a:defRPr sz="2500" cap="none"/>
            </a:lvl5pPr>
            <a:lvl6pPr algn="ctr">
              <a:spcBef>
                <a:spcPts val="0"/>
              </a:spcBef>
              <a:spcAft>
                <a:spcPts val="0"/>
              </a:spcAft>
              <a:buNone/>
              <a:defRPr sz="2500" cap="none"/>
            </a:lvl6pPr>
            <a:lvl7pPr algn="ctr">
              <a:spcBef>
                <a:spcPts val="0"/>
              </a:spcBef>
              <a:spcAft>
                <a:spcPts val="0"/>
              </a:spcAft>
              <a:buNone/>
              <a:defRPr sz="2500" cap="none"/>
            </a:lvl7pPr>
            <a:lvl8pPr algn="ctr">
              <a:spcBef>
                <a:spcPts val="0"/>
              </a:spcBef>
              <a:spcAft>
                <a:spcPts val="0"/>
              </a:spcAft>
              <a:buNone/>
              <a:defRPr sz="2500" cap="none"/>
            </a:lvl8pPr>
            <a:lvl9pPr algn="ctr">
              <a:spcBef>
                <a:spcPts val="0"/>
              </a:spcBef>
              <a:spcAft>
                <a:spcPts val="0"/>
              </a:spcAft>
              <a:buNone/>
              <a:defRPr sz="2500" cap="none"/>
            </a:lvl9pPr>
          </a:lstStyle>
          <a:p>
            <a:pPr/>
          </a:p>
        </p:txBody>
      </p:sp>
      <p:sp>
        <p:nvSpPr>
          <p:cNvPr id="12" name="Google Shape;145;p19"/>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HRsAAF8MAAAeKQAAWg8AABAAAAAmAAAACAAAAD2wAAAAAAAAMAAAABQAAAAAAAAAAAD//wAAAQAAAP//AAABAA=="/>
              </a:ext>
            </a:extLst>
          </p:cNvSpPr>
          <p:nvPr>
            <p:ph type="subTitle" idx="7"/>
          </p:nvPr>
        </p:nvSpPr>
        <p:spPr>
          <a:xfrm>
            <a:off x="4407535" y="2011045"/>
            <a:ext cx="2276475" cy="484505"/>
          </a:xfrm>
        </p:spPr>
        <p:txBody>
          <a:bodyPr vert="horz" wrap="square" lIns="91440" tIns="91440" rIns="91440" bIns="91440" numCol="1" spcCol="215900" anchor="t">
            <a:prstTxWarp prst="textNoShape">
              <a:avLst/>
            </a:prstTxWarp>
          </a:bodyPr>
          <a:lstStyle>
            <a:lvl1pPr>
              <a:lnSpc>
                <a:spcPct val="100000"/>
              </a:lnSpc>
              <a:spcBef>
                <a:spcPts val="0"/>
              </a:spcBef>
              <a:spcAft>
                <a:spcPts val="0"/>
              </a:spcAft>
              <a:buNone/>
              <a:defRPr sz="1400" cap="none"/>
            </a:lvl1pPr>
            <a:lvl2pPr algn="ctr">
              <a:lnSpc>
                <a:spcPct val="100000"/>
              </a:lnSpc>
              <a:spcBef>
                <a:spcPts val="0"/>
              </a:spcBef>
              <a:spcAft>
                <a:spcPts val="0"/>
              </a:spcAft>
              <a:buNone/>
            </a:lvl2pPr>
            <a:lvl3pPr algn="ctr">
              <a:lnSpc>
                <a:spcPct val="100000"/>
              </a:lnSpc>
              <a:spcBef>
                <a:spcPts val="0"/>
              </a:spcBef>
              <a:spcAft>
                <a:spcPts val="0"/>
              </a:spcAft>
              <a:buNone/>
            </a:lvl3pPr>
            <a:lvl4pPr algn="ctr">
              <a:lnSpc>
                <a:spcPct val="100000"/>
              </a:lnSpc>
              <a:spcBef>
                <a:spcPts val="0"/>
              </a:spcBef>
              <a:spcAft>
                <a:spcPts val="0"/>
              </a:spcAft>
              <a:buNone/>
            </a:lvl4pPr>
            <a:lvl5pPr algn="ctr">
              <a:lnSpc>
                <a:spcPct val="100000"/>
              </a:lnSpc>
              <a:spcBef>
                <a:spcPts val="0"/>
              </a:spcBef>
              <a:spcAft>
                <a:spcPts val="0"/>
              </a:spcAft>
              <a:buNone/>
            </a:lvl5pPr>
            <a:lvl6pPr algn="ctr">
              <a:lnSpc>
                <a:spcPct val="100000"/>
              </a:lnSpc>
              <a:spcBef>
                <a:spcPts val="0"/>
              </a:spcBef>
              <a:spcAft>
                <a:spcPts val="0"/>
              </a:spcAft>
              <a:buNone/>
            </a:lvl6pPr>
            <a:lvl7pPr algn="ctr">
              <a:lnSpc>
                <a:spcPct val="100000"/>
              </a:lnSpc>
              <a:spcBef>
                <a:spcPts val="0"/>
              </a:spcBef>
              <a:spcAft>
                <a:spcPts val="0"/>
              </a:spcAft>
              <a:buNone/>
            </a:lvl7pPr>
            <a:lvl8pPr algn="ctr">
              <a:lnSpc>
                <a:spcPct val="100000"/>
              </a:lnSpc>
              <a:spcBef>
                <a:spcPts val="0"/>
              </a:spcBef>
              <a:spcAft>
                <a:spcPts val="0"/>
              </a:spcAft>
              <a:buNone/>
            </a:lvl8pPr>
            <a:lvl9pPr algn="ctr">
              <a:lnSpc>
                <a:spcPct val="100000"/>
              </a:lnSpc>
              <a:spcBef>
                <a:spcPts val="0"/>
              </a:spcBef>
              <a:spcAft>
                <a:spcPts val="0"/>
              </a:spcAft>
              <a:buNone/>
            </a:lvl9pPr>
          </a:lstStyle>
          <a:p>
            <a:pPr/>
          </a:p>
        </p:txBody>
      </p:sp>
      <p:sp>
        <p:nvSpPr>
          <p:cNvPr id="13" name="Google Shape;146;p19"/>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oo70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ZgQAAIcOAAAsFQAAghEAABAAAAAmAAAACAAAAL2wAAAAAAAAMAAAABQAAAAAAAAAAAD//wAAAQAAAP//AAABAA=="/>
              </a:ext>
            </a:extLst>
          </p:cNvSpPr>
          <p:nvPr>
            <p:ph type="title" idx="8"/>
          </p:nvPr>
        </p:nvSpPr>
        <p:spPr>
          <a:xfrm>
            <a:off x="715010" y="2361565"/>
            <a:ext cx="2726690" cy="484505"/>
          </a:xfrm>
        </p:spPr>
        <p:txBody>
          <a:bodyPr vert="horz" wrap="square" lIns="91440" tIns="91440" rIns="91440" bIns="91440" numCol="1" spcCol="215900" anchor="ctr">
            <a:prstTxWarp prst="textNoShape">
              <a:avLst/>
            </a:prstTxWarp>
          </a:bodyPr>
          <a:lstStyle>
            <a:lvl1pPr>
              <a:lnSpc>
                <a:spcPct val="80000"/>
              </a:lnSpc>
              <a:spcBef>
                <a:spcPts val="0"/>
              </a:spcBef>
              <a:spcAft>
                <a:spcPts val="0"/>
              </a:spcAft>
              <a:buNone/>
            </a:lvl1pPr>
            <a:lvl2pPr>
              <a:spcBef>
                <a:spcPts val="0"/>
              </a:spcBef>
              <a:spcAft>
                <a:spcPts val="0"/>
              </a:spcAft>
              <a:buNone/>
            </a:lvl2pPr>
            <a:lvl3pPr>
              <a:spcBef>
                <a:spcPts val="0"/>
              </a:spcBef>
              <a:spcAft>
                <a:spcPts val="0"/>
              </a:spcAft>
              <a:buNone/>
            </a:lvl3pPr>
            <a:lvl4pPr>
              <a:spcBef>
                <a:spcPts val="0"/>
              </a:spcBef>
              <a:spcAft>
                <a:spcPts val="0"/>
              </a:spcAft>
              <a:buNone/>
            </a:lvl4pPr>
            <a:lvl5pPr>
              <a:spcBef>
                <a:spcPts val="0"/>
              </a:spcBef>
              <a:spcAft>
                <a:spcPts val="0"/>
              </a:spcAft>
              <a:buNone/>
            </a:lvl5pPr>
            <a:lvl6pPr>
              <a:spcBef>
                <a:spcPts val="0"/>
              </a:spcBef>
              <a:spcAft>
                <a:spcPts val="0"/>
              </a:spcAft>
              <a:buNone/>
            </a:lvl6pPr>
            <a:lvl7pPr>
              <a:spcBef>
                <a:spcPts val="0"/>
              </a:spcBef>
              <a:spcAft>
                <a:spcPts val="0"/>
              </a:spcAft>
              <a:buNone/>
            </a:lvl7pPr>
            <a:lvl8pPr>
              <a:spcBef>
                <a:spcPts val="0"/>
              </a:spcBef>
              <a:spcAft>
                <a:spcPts val="0"/>
              </a:spcAft>
              <a:buNone/>
            </a:lvl8pPr>
            <a:lvl9pPr>
              <a:spcBef>
                <a:spcPts val="0"/>
              </a:spcBef>
              <a:spcAft>
                <a:spcPts val="0"/>
              </a:spcAft>
              <a:buNone/>
            </a:lvl9pPr>
          </a:lstStyle>
          <a:p>
            <a:pPr/>
          </a:p>
        </p:txBody>
      </p:sp>
    </p:spTree>
  </p:cSld>
  <p:clrMapOvr>
    <a:masterClrMapping/>
  </p:clrMapOvr>
</p:sldLayout>
</file>

<file path=ppt/slideLayouts/slideLayout19.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cSld name="BLANK_1_1_1_1_1">
    <p:spTree>
      <p:nvGrpSpPr>
        <p:cNvPr id="1" name=""/>
        <p:cNvGrpSpPr/>
        <p:nvPr/>
      </p:nvGrpSpPr>
      <p:grpSpPr>
        <a:xfrm>
          <a:off x="0" y="0"/>
          <a:ext cx="0" cy="0"/>
          <a:chOff x="0" y="0"/>
          <a:chExt cx="0" cy="0"/>
        </a:xfrm>
      </p:grpSpPr>
      <p:sp>
        <p:nvSpPr>
          <p:cNvPr id="2" name="Google Shape;148;p20"/>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DAAAA6nWRDahp5wAAAAAAAAAAAAAAAAAAAAAAAAAAAAAAAAAAAAAAeAAAAAEAAABAAAAAnf///2QAAADh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G9mZi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6nWRBqhp5wAAAAAAAAAAAAAAAAAAAAAAAAAAAAAAAAAAAAAAAAAAABgXOgJ/f38A6sBsA8zMzADAwP8Af39/AAAAAAAAAAAAAAAAAAAAAAAAAAAAIQAAABgAAAAUAAAAnRUAALTe///xUAAA1REAABAAAAAmAAAACAAAAP//////////MAAAABQAAAAKAAAAAAD//x5SAQAAAP//O7kAAA=="/>
              </a:ext>
            </a:extLst>
          </p:cNvSpPr>
          <p:nvPr/>
        </p:nvSpPr>
        <p:spPr>
          <a:xfrm rot="17999979">
            <a:off x="4179570" y="-6078855"/>
            <a:ext cx="8311515" cy="9644380"/>
          </a:xfrm>
          <a:custGeom>
            <a:avLst/>
            <a:gdLst/>
            <a:ahLst/>
            <a:cxnLst/>
            <a:rect l="0" t="0" r="9644558" b="8311317"/>
            <a:pathLst>
              <a:path w="8311515" h="9644380">
                <a:moveTo>
                  <a:pt x="7435295" y="0"/>
                </a:moveTo>
                <a:cubicBezTo>
                  <a:pt x="7379403" y="0"/>
                  <a:pt x="7322594" y="5759"/>
                  <a:pt x="7265654" y="17671"/>
                </a:cubicBezTo>
                <a:cubicBezTo>
                  <a:pt x="6819952" y="111260"/>
                  <a:pt x="6536300" y="549099"/>
                  <a:pt x="6631331" y="994923"/>
                </a:cubicBezTo>
                <a:cubicBezTo>
                  <a:pt x="6632902" y="1002646"/>
                  <a:pt x="6776364" y="1795862"/>
                  <a:pt x="6336815" y="2288415"/>
                </a:cubicBezTo>
                <a:cubicBezTo>
                  <a:pt x="5986667" y="2682798"/>
                  <a:pt x="5344883" y="2792225"/>
                  <a:pt x="4740536" y="2792225"/>
                </a:cubicBezTo>
                <a:cubicBezTo>
                  <a:pt x="4557019" y="2792225"/>
                  <a:pt x="4376906" y="2782146"/>
                  <a:pt x="4209490" y="2766831"/>
                </a:cubicBezTo>
                <a:cubicBezTo>
                  <a:pt x="4029900" y="2750339"/>
                  <a:pt x="3853583" y="2742223"/>
                  <a:pt x="3681193" y="2742223"/>
                </a:cubicBezTo>
                <a:cubicBezTo>
                  <a:pt x="2299453" y="2742223"/>
                  <a:pt x="1165106" y="3263573"/>
                  <a:pt x="522144" y="4209935"/>
                </a:cubicBezTo>
                <a:cubicBezTo>
                  <a:pt x="221345" y="4654057"/>
                  <a:pt x="48300" y="5171480"/>
                  <a:pt x="23430" y="5707621"/>
                </a:cubicBezTo>
                <a:cubicBezTo>
                  <a:pt x="0" y="6249913"/>
                  <a:pt x="116890" y="6789195"/>
                  <a:pt x="366247" y="7272324"/>
                </a:cubicBezTo>
                <a:cubicBezTo>
                  <a:pt x="707624" y="7947081"/>
                  <a:pt x="1285793" y="8520657"/>
                  <a:pt x="2035434" y="8928915"/>
                </a:cubicBezTo>
                <a:cubicBezTo>
                  <a:pt x="2833378" y="9362173"/>
                  <a:pt x="3799654" y="9603803"/>
                  <a:pt x="4909261" y="9642678"/>
                </a:cubicBezTo>
                <a:lnTo>
                  <a:pt x="4940414" y="9642678"/>
                </a:lnTo>
                <a:lnTo>
                  <a:pt x="4940414" y="9644249"/>
                </a:lnTo>
                <a:cubicBezTo>
                  <a:pt x="5387686" y="9642678"/>
                  <a:pt x="5750792" y="9284291"/>
                  <a:pt x="5758646" y="8837028"/>
                </a:cubicBezTo>
                <a:cubicBezTo>
                  <a:pt x="5766500" y="8391334"/>
                  <a:pt x="5415829" y="8018811"/>
                  <a:pt x="4968557" y="8001664"/>
                </a:cubicBezTo>
                <a:cubicBezTo>
                  <a:pt x="4116030" y="7972082"/>
                  <a:pt x="3392829" y="7797470"/>
                  <a:pt x="2819372" y="7485812"/>
                </a:cubicBezTo>
                <a:cubicBezTo>
                  <a:pt x="2364246" y="7238030"/>
                  <a:pt x="2021429" y="6907654"/>
                  <a:pt x="1831236" y="6530549"/>
                </a:cubicBezTo>
                <a:cubicBezTo>
                  <a:pt x="1589734" y="6055143"/>
                  <a:pt x="1608452" y="5533139"/>
                  <a:pt x="1881109" y="5132604"/>
                </a:cubicBezTo>
                <a:cubicBezTo>
                  <a:pt x="2210705" y="4648429"/>
                  <a:pt x="2854060" y="4383761"/>
                  <a:pt x="3678837" y="4383761"/>
                </a:cubicBezTo>
                <a:cubicBezTo>
                  <a:pt x="3802010" y="4383761"/>
                  <a:pt x="3929110" y="4389652"/>
                  <a:pt x="4059876" y="4401694"/>
                </a:cubicBezTo>
                <a:cubicBezTo>
                  <a:pt x="4296798" y="4423422"/>
                  <a:pt x="4524295" y="4434417"/>
                  <a:pt x="4744070" y="4434417"/>
                </a:cubicBezTo>
                <a:cubicBezTo>
                  <a:pt x="5993998" y="4434417"/>
                  <a:pt x="6941555" y="4082182"/>
                  <a:pt x="7564883" y="3380854"/>
                </a:cubicBezTo>
                <a:cubicBezTo>
                  <a:pt x="7985714" y="2907149"/>
                  <a:pt x="8235071" y="2285273"/>
                  <a:pt x="8288084" y="1580803"/>
                </a:cubicBezTo>
                <a:cubicBezTo>
                  <a:pt x="8311384" y="1272287"/>
                  <a:pt x="8295807" y="960629"/>
                  <a:pt x="8239783" y="656694"/>
                </a:cubicBezTo>
                <a:cubicBezTo>
                  <a:pt x="8159544" y="267939"/>
                  <a:pt x="7817251" y="0"/>
                  <a:pt x="7435295" y="0"/>
                </a:cubicBezTo>
                <a:close/>
              </a:path>
            </a:pathLst>
          </a:custGeom>
          <a:gradFill flip="none" rotWithShape="0">
            <a:gsLst>
              <a:gs pos="0">
                <a:schemeClr val="accent2"/>
              </a:gs>
              <a:gs pos="100000">
                <a:srgbClr val="A869E7"/>
              </a:gs>
            </a:gsLst>
            <a:lin ang="810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sp>
        <p:nvSpPr>
          <p:cNvPr id="3" name="Google Shape;149;p20"/>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DAAAA6sBsAOp1kQ0AAAAAAAAAAAAAAAAAAAAAAAAAAAAAAAAAAAAAeAAAAAEAAABAAAAAnf///2QAAADhAAAAAAAAAAEAAAAvAAAA/5yS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HZhbD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6sBsAOp1kQb/nJIAAAAAAAAAAAAAAAAAAAAAAAAAAAAAAAAAAAAAABgXOgJ/f38A6sBsA8zMzADAwP8Af39/AAAAAAAAAAAAAAAAAAAAAAAAAAAAIQAAABgAAAAUAAAA6d3//0sSAADxEgAA7zcAABAAAAAmAAAACAAAAP//////////MAAAABQAAAAAAAAAAAD//wAAAQAAAP//AAABAA=="/>
              </a:ext>
            </a:extLst>
          </p:cNvSpPr>
          <p:nvPr/>
        </p:nvSpPr>
        <p:spPr>
          <a:xfrm rot="13372208">
            <a:off x="-5541645" y="2973705"/>
            <a:ext cx="8620760" cy="6118860"/>
          </a:xfrm>
          <a:custGeom>
            <a:avLst/>
            <a:gdLst/>
            <a:ahLst/>
            <a:cxnLst/>
            <a:rect l="0" t="0" r="8620760" b="6118860"/>
            <a:pathLst>
              <a:path w="8620760" h="6118860">
                <a:moveTo>
                  <a:pt x="7767787" y="0"/>
                </a:moveTo>
                <a:cubicBezTo>
                  <a:pt x="7688893" y="0"/>
                  <a:pt x="7607893" y="12262"/>
                  <a:pt x="7526522" y="38644"/>
                </a:cubicBezTo>
                <a:cubicBezTo>
                  <a:pt x="7404156" y="78402"/>
                  <a:pt x="7286124" y="128565"/>
                  <a:pt x="7172675" y="186036"/>
                </a:cubicBezTo>
                <a:cubicBezTo>
                  <a:pt x="6728788" y="416165"/>
                  <a:pt x="6335060" y="768542"/>
                  <a:pt x="5998801" y="1234622"/>
                </a:cubicBezTo>
                <a:cubicBezTo>
                  <a:pt x="5615477" y="1766966"/>
                  <a:pt x="5308694" y="2454133"/>
                  <a:pt x="5086007" y="3278536"/>
                </a:cubicBezTo>
                <a:cubicBezTo>
                  <a:pt x="4778109" y="4417167"/>
                  <a:pt x="3939380" y="4564559"/>
                  <a:pt x="3521625" y="4564559"/>
                </a:cubicBezTo>
                <a:cubicBezTo>
                  <a:pt x="3495244" y="4564559"/>
                  <a:pt x="3470474" y="4563940"/>
                  <a:pt x="3447685" y="4562949"/>
                </a:cubicBezTo>
                <a:cubicBezTo>
                  <a:pt x="2661716" y="4527525"/>
                  <a:pt x="1772578" y="3970162"/>
                  <a:pt x="1597079" y="2973224"/>
                </a:cubicBezTo>
                <a:cubicBezTo>
                  <a:pt x="1524873" y="2602887"/>
                  <a:pt x="1200008" y="2344890"/>
                  <a:pt x="835014" y="2344890"/>
                </a:cubicBezTo>
                <a:cubicBezTo>
                  <a:pt x="790180" y="2344890"/>
                  <a:pt x="744726" y="2348730"/>
                  <a:pt x="699024" y="2356780"/>
                </a:cubicBezTo>
                <a:cubicBezTo>
                  <a:pt x="281765" y="2430600"/>
                  <a:pt x="124" y="2825833"/>
                  <a:pt x="66385" y="3244599"/>
                </a:cubicBezTo>
                <a:cubicBezTo>
                  <a:pt x="206462" y="4058597"/>
                  <a:pt x="640070" y="4794441"/>
                  <a:pt x="1282989" y="5313532"/>
                </a:cubicBezTo>
                <a:cubicBezTo>
                  <a:pt x="1878720" y="5797323"/>
                  <a:pt x="2611556" y="6077491"/>
                  <a:pt x="3376965" y="6114277"/>
                </a:cubicBezTo>
                <a:cubicBezTo>
                  <a:pt x="3429974" y="6117250"/>
                  <a:pt x="3480134" y="6118736"/>
                  <a:pt x="3531781" y="6118736"/>
                </a:cubicBezTo>
                <a:cubicBezTo>
                  <a:pt x="4189438" y="6118736"/>
                  <a:pt x="4804366" y="5928489"/>
                  <a:pt x="5321946" y="5567194"/>
                </a:cubicBezTo>
                <a:cubicBezTo>
                  <a:pt x="5932416" y="5139510"/>
                  <a:pt x="6368996" y="4489253"/>
                  <a:pt x="6585738" y="3684049"/>
                </a:cubicBezTo>
                <a:cubicBezTo>
                  <a:pt x="6942557" y="2368671"/>
                  <a:pt x="7446885" y="1831868"/>
                  <a:pt x="7806677" y="1612143"/>
                </a:cubicBezTo>
                <a:cubicBezTo>
                  <a:pt x="7876034" y="1570774"/>
                  <a:pt x="7948240" y="1535474"/>
                  <a:pt x="8023419" y="1507359"/>
                </a:cubicBezTo>
                <a:cubicBezTo>
                  <a:pt x="8281528" y="1415951"/>
                  <a:pt x="8471765" y="1194740"/>
                  <a:pt x="8524898" y="926338"/>
                </a:cubicBezTo>
                <a:lnTo>
                  <a:pt x="8524898" y="920517"/>
                </a:lnTo>
                <a:cubicBezTo>
                  <a:pt x="8620636" y="426321"/>
                  <a:pt x="8232606" y="0"/>
                  <a:pt x="7767787" y="0"/>
                </a:cubicBezTo>
                <a:close/>
              </a:path>
            </a:pathLst>
          </a:custGeom>
          <a:gradFill flip="none" rotWithShape="0">
            <a:gsLst>
              <a:gs pos="0">
                <a:srgbClr val="EAC06C"/>
              </a:gs>
              <a:gs pos="47000">
                <a:srgbClr val="FF9C92"/>
              </a:gs>
              <a:gs pos="100000">
                <a:schemeClr val="accent2"/>
              </a:gs>
            </a:gsLst>
            <a:lin ang="810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pic>
        <p:nvPicPr>
          <p:cNvPr id="4" name="Google Shape;150;p20"/>
          <p:cNvPicPr>
            <a:extLst>
              <a:ext uri="smNativeData">
                <pr:smNativeData xmlns:pr="smNativeData" xmlns="smNativeData" val="SMDATA_18_miGjYxMAAAAlAAAAEQAAAA0AAAAAkAAAAEgAAACQAAAASAAAAAAAAAAAAAAAAAAAAAEAAABQAAAAPgXAeAYNxT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QAAAAAAAAAGAAAAAAAAAAEAAAAAAAAAQAAAAAAAAADDAAAAZAAAAGQAAAAAAAAAy8vLAEAAAAAAAAAAwwAAAGQAAABkAAAAAAAAAAcAAAA4AAAAAAAAAAAAAAAAAAAA////AAAAAAAAAAAAUwQAAAAAAAAAAAAA7wUAAAAAAABkAAAAZAAAAAAAAAAjAAAABAAAAGUAAAAXAAAAFAAAAAAAAAAAAAAA/38AAP9/AAAAAAAACQAAAAQAAAAAAAAAHgAAAGgAAAAAAAAAAAAAAAAAAAAAAAAAAAAAABAnAAAQJwAAAAAAAAAAAAAAAAAAAAAAAAAAAAAAAAAAAAAAAAAAAAA+BgAAAAAAAMDA/wAAAAAAAAAAAAAAAAAAAAAAZAAAAAAAAAB/f38ACgAAACIAAAAYAAAAAAAAAAAAAAAAAAAAAAAAAAAAAAAAAAAAJAAAACQAAAAAAAAABwAAAAAAAAAAAAAAAAAAAAAAAAAAAAAAAAAAAH9/fwAlAAAAWAAAAAAAAAAAAAAAAAAAAAAAAAAAAAAAAAAAAAAAAAAAAAAAAAAAAAAAAAAAAAAAPwAAAAAAAACghgEAAAAAAAAAAAAAAAAADAAAAAEAAAAAAAAAAAAAAAAAAAAfAAAAVAAAAN2p/AXj5+YBAAAAAAAAAAAAAAAAAAAAAAAAAAAAAAAAAAAAAAAAAAAYFzoCf39/AAAAAADLy8sAwMD/AH9/fwAAAAAAAAAAAAAAAAD///8AAAAAACEAAAAYAAAAFAAAAB0DAABnAgAAIzUAAD0dAAAQAAAAJgAAAAgAAAD//////////zAAAAAUAAAAAAAAAAAA//8AAAEAAAD//wAAAQA="/>
              </a:ext>
            </a:extLst>
          </p:cNvPicPr>
          <p:nvPr/>
        </p:nvPicPr>
        <p:blipFill>
          <a:blip r:embed="rId2"/>
          <a:srcRect l="11070" t="0" r="0" b="15190"/>
          <a:stretch>
            <a:fillRect/>
          </a:stretch>
        </p:blipFill>
        <p:spPr>
          <a:xfrm>
            <a:off x="506095" y="390525"/>
            <a:ext cx="8131810" cy="4362450"/>
          </a:xfrm>
          <a:prstGeom prst="roundRect">
            <a:avLst>
              <a:gd name="adj" fmla="val 8223"/>
            </a:avLst>
          </a:prstGeom>
          <a:noFill/>
          <a:ln>
            <a:noFill/>
          </a:ln>
          <a:effectLst>
            <a:outerShdw blurRad="1014730" dist="123825" dir="5400000" algn="bl">
              <a:srgbClr val="000000">
                <a:alpha val="36000"/>
              </a:srgbClr>
            </a:outerShdw>
          </a:effectLst>
        </p:spPr>
      </p:pic>
      <p:sp>
        <p:nvSpPr>
          <p:cNvPr id="5" name="Google Shape;151;p20"/>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bgQAAPUGAACFGgAAZQkAABAAAAAmAAAACAAAAD2wAAAAAAAAMAAAABQAAAAAAAAAAAD//wAAAQAAAP//AAABAA=="/>
              </a:ext>
            </a:extLst>
          </p:cNvSpPr>
          <p:nvPr>
            <p:ph type="title"/>
          </p:nvPr>
        </p:nvSpPr>
        <p:spPr>
          <a:xfrm>
            <a:off x="720090" y="1130935"/>
            <a:ext cx="3590925" cy="396240"/>
          </a:xfrm>
        </p:spPr>
        <p:txBody>
          <a:bodyPr vert="horz" wrap="square" lIns="91440" tIns="91440" rIns="91440" bIns="91440" numCol="1" spcCol="215900" anchor="t">
            <a:prstTxWarp prst="textNoShape">
              <a:avLst/>
            </a:prstTxWarp>
          </a:bodyPr>
          <a:lstStyle>
            <a:lvl1pPr>
              <a:spcBef>
                <a:spcPts val="0"/>
              </a:spcBef>
              <a:spcAft>
                <a:spcPts val="0"/>
              </a:spcAft>
              <a:buNone/>
              <a:defRPr sz="2000" cap="none">
                <a:solidFill>
                  <a:srgbClr val="EAC06C"/>
                </a:solidFill>
              </a:defRPr>
            </a:lvl1pPr>
            <a:lvl2pPr algn="ctr">
              <a:spcBef>
                <a:spcPts val="0"/>
              </a:spcBef>
              <a:spcAft>
                <a:spcPts val="0"/>
              </a:spcAft>
              <a:buNone/>
              <a:defRPr sz="2500" cap="none"/>
            </a:lvl2pPr>
            <a:lvl3pPr algn="ctr">
              <a:spcBef>
                <a:spcPts val="0"/>
              </a:spcBef>
              <a:spcAft>
                <a:spcPts val="0"/>
              </a:spcAft>
              <a:buNone/>
              <a:defRPr sz="2500" cap="none"/>
            </a:lvl3pPr>
            <a:lvl4pPr algn="ctr">
              <a:spcBef>
                <a:spcPts val="0"/>
              </a:spcBef>
              <a:spcAft>
                <a:spcPts val="0"/>
              </a:spcAft>
              <a:buNone/>
              <a:defRPr sz="2500" cap="none"/>
            </a:lvl4pPr>
            <a:lvl5pPr algn="ctr">
              <a:spcBef>
                <a:spcPts val="0"/>
              </a:spcBef>
              <a:spcAft>
                <a:spcPts val="0"/>
              </a:spcAft>
              <a:buNone/>
              <a:defRPr sz="2500" cap="none"/>
            </a:lvl5pPr>
            <a:lvl6pPr algn="ctr">
              <a:spcBef>
                <a:spcPts val="0"/>
              </a:spcBef>
              <a:spcAft>
                <a:spcPts val="0"/>
              </a:spcAft>
              <a:buNone/>
              <a:defRPr sz="2500" cap="none"/>
            </a:lvl6pPr>
            <a:lvl7pPr algn="ctr">
              <a:spcBef>
                <a:spcPts val="0"/>
              </a:spcBef>
              <a:spcAft>
                <a:spcPts val="0"/>
              </a:spcAft>
              <a:buNone/>
              <a:defRPr sz="2500" cap="none"/>
            </a:lvl7pPr>
            <a:lvl8pPr algn="ctr">
              <a:spcBef>
                <a:spcPts val="0"/>
              </a:spcBef>
              <a:spcAft>
                <a:spcPts val="0"/>
              </a:spcAft>
              <a:buNone/>
              <a:defRPr sz="2500" cap="none"/>
            </a:lvl8pPr>
            <a:lvl9pPr algn="ctr">
              <a:spcBef>
                <a:spcPts val="0"/>
              </a:spcBef>
              <a:spcAft>
                <a:spcPts val="0"/>
              </a:spcAft>
              <a:buNone/>
              <a:defRPr sz="2500" cap="none"/>
            </a:lvl9pPr>
          </a:lstStyle>
          <a:p>
            <a:pPr/>
          </a:p>
        </p:txBody>
      </p:sp>
      <p:sp>
        <p:nvSpPr>
          <p:cNvPr id="6" name="Google Shape;152;p20"/>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GE6bG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bgQAAF0JAACFGgAAzQsAABAAAAAmAAAACAAAAD2wAAAAAAAAMAAAABQAAAAAAAAAAAD//wAAAQAAAP//AAABAA=="/>
              </a:ext>
            </a:extLst>
          </p:cNvSpPr>
          <p:nvPr>
            <p:ph type="subTitle" idx="1"/>
          </p:nvPr>
        </p:nvSpPr>
        <p:spPr>
          <a:xfrm>
            <a:off x="720090" y="1522095"/>
            <a:ext cx="3590925" cy="396240"/>
          </a:xfrm>
        </p:spPr>
        <p:txBody>
          <a:bodyPr vert="horz" wrap="square" lIns="91440" tIns="91440" rIns="91440" bIns="91440" numCol="1" spcCol="215900" anchor="t">
            <a:prstTxWarp prst="textNoShape">
              <a:avLst/>
            </a:prstTxWarp>
          </a:bodyPr>
          <a:lstStyle>
            <a:lvl1pPr>
              <a:lnSpc>
                <a:spcPct val="100000"/>
              </a:lnSpc>
              <a:spcBef>
                <a:spcPts val="0"/>
              </a:spcBef>
              <a:spcAft>
                <a:spcPts val="0"/>
              </a:spcAft>
              <a:buNone/>
              <a:defRPr sz="1400" cap="none"/>
            </a:lvl1pPr>
            <a:lvl2pPr algn="ctr">
              <a:lnSpc>
                <a:spcPct val="100000"/>
              </a:lnSpc>
              <a:spcBef>
                <a:spcPts val="0"/>
              </a:spcBef>
              <a:spcAft>
                <a:spcPts val="0"/>
              </a:spcAft>
              <a:buNone/>
            </a:lvl2pPr>
            <a:lvl3pPr algn="ctr">
              <a:lnSpc>
                <a:spcPct val="100000"/>
              </a:lnSpc>
              <a:spcBef>
                <a:spcPts val="0"/>
              </a:spcBef>
              <a:spcAft>
                <a:spcPts val="0"/>
              </a:spcAft>
              <a:buNone/>
            </a:lvl3pPr>
            <a:lvl4pPr algn="ctr">
              <a:lnSpc>
                <a:spcPct val="100000"/>
              </a:lnSpc>
              <a:spcBef>
                <a:spcPts val="0"/>
              </a:spcBef>
              <a:spcAft>
                <a:spcPts val="0"/>
              </a:spcAft>
              <a:buNone/>
            </a:lvl4pPr>
            <a:lvl5pPr algn="ctr">
              <a:lnSpc>
                <a:spcPct val="100000"/>
              </a:lnSpc>
              <a:spcBef>
                <a:spcPts val="0"/>
              </a:spcBef>
              <a:spcAft>
                <a:spcPts val="0"/>
              </a:spcAft>
              <a:buNone/>
            </a:lvl5pPr>
            <a:lvl6pPr algn="ctr">
              <a:lnSpc>
                <a:spcPct val="100000"/>
              </a:lnSpc>
              <a:spcBef>
                <a:spcPts val="0"/>
              </a:spcBef>
              <a:spcAft>
                <a:spcPts val="0"/>
              </a:spcAft>
              <a:buNone/>
            </a:lvl6pPr>
            <a:lvl7pPr algn="ctr">
              <a:lnSpc>
                <a:spcPct val="100000"/>
              </a:lnSpc>
              <a:spcBef>
                <a:spcPts val="0"/>
              </a:spcBef>
              <a:spcAft>
                <a:spcPts val="0"/>
              </a:spcAft>
              <a:buNone/>
            </a:lvl7pPr>
            <a:lvl8pPr algn="ctr">
              <a:lnSpc>
                <a:spcPct val="100000"/>
              </a:lnSpc>
              <a:spcBef>
                <a:spcPts val="0"/>
              </a:spcBef>
              <a:spcAft>
                <a:spcPts val="0"/>
              </a:spcAft>
              <a:buNone/>
            </a:lvl8pPr>
            <a:lvl9pPr algn="ctr">
              <a:lnSpc>
                <a:spcPct val="100000"/>
              </a:lnSpc>
              <a:spcBef>
                <a:spcPts val="0"/>
              </a:spcBef>
              <a:spcAft>
                <a:spcPts val="0"/>
              </a:spcAft>
              <a:buNone/>
            </a:lvl9pPr>
          </a:lstStyle>
          <a:p>
            <a:pPr/>
          </a:p>
        </p:txBody>
      </p:sp>
      <p:sp>
        <p:nvSpPr>
          <p:cNvPr id="7" name="Google Shape;153;p20"/>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E92cj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tx0AAPUGAADSMwAAZQkAABAAAAAmAAAACAAAAD2wAAAAAAAAMAAAABQAAAAAAAAAAAD//wAAAQAAAP//AAABAA=="/>
              </a:ext>
            </a:extLst>
          </p:cNvSpPr>
          <p:nvPr>
            <p:ph type="title" idx="2"/>
          </p:nvPr>
        </p:nvSpPr>
        <p:spPr>
          <a:xfrm>
            <a:off x="4830445" y="1130935"/>
            <a:ext cx="3593465" cy="396240"/>
          </a:xfrm>
        </p:spPr>
        <p:txBody>
          <a:bodyPr vert="horz" wrap="square" lIns="91440" tIns="91440" rIns="91440" bIns="91440" numCol="1" spcCol="215900" anchor="t">
            <a:prstTxWarp prst="textNoShape">
              <a:avLst/>
            </a:prstTxWarp>
          </a:bodyPr>
          <a:lstStyle>
            <a:lvl1pPr>
              <a:spcBef>
                <a:spcPts val="0"/>
              </a:spcBef>
              <a:spcAft>
                <a:spcPts val="0"/>
              </a:spcAft>
              <a:buNone/>
              <a:defRPr sz="2000" cap="none">
                <a:solidFill>
                  <a:srgbClr val="EAC06C"/>
                </a:solidFill>
              </a:defRPr>
            </a:lvl1pPr>
            <a:lvl2pPr algn="ctr">
              <a:spcBef>
                <a:spcPts val="0"/>
              </a:spcBef>
              <a:spcAft>
                <a:spcPts val="0"/>
              </a:spcAft>
              <a:buNone/>
              <a:defRPr sz="2500" cap="none"/>
            </a:lvl2pPr>
            <a:lvl3pPr algn="ctr">
              <a:spcBef>
                <a:spcPts val="0"/>
              </a:spcBef>
              <a:spcAft>
                <a:spcPts val="0"/>
              </a:spcAft>
              <a:buNone/>
              <a:defRPr sz="2500" cap="none"/>
            </a:lvl3pPr>
            <a:lvl4pPr algn="ctr">
              <a:spcBef>
                <a:spcPts val="0"/>
              </a:spcBef>
              <a:spcAft>
                <a:spcPts val="0"/>
              </a:spcAft>
              <a:buNone/>
              <a:defRPr sz="2500" cap="none"/>
            </a:lvl4pPr>
            <a:lvl5pPr algn="ctr">
              <a:spcBef>
                <a:spcPts val="0"/>
              </a:spcBef>
              <a:spcAft>
                <a:spcPts val="0"/>
              </a:spcAft>
              <a:buNone/>
              <a:defRPr sz="2500" cap="none"/>
            </a:lvl5pPr>
            <a:lvl6pPr algn="ctr">
              <a:spcBef>
                <a:spcPts val="0"/>
              </a:spcBef>
              <a:spcAft>
                <a:spcPts val="0"/>
              </a:spcAft>
              <a:buNone/>
              <a:defRPr sz="2500" cap="none"/>
            </a:lvl6pPr>
            <a:lvl7pPr algn="ctr">
              <a:spcBef>
                <a:spcPts val="0"/>
              </a:spcBef>
              <a:spcAft>
                <a:spcPts val="0"/>
              </a:spcAft>
              <a:buNone/>
              <a:defRPr sz="2500" cap="none"/>
            </a:lvl7pPr>
            <a:lvl8pPr algn="ctr">
              <a:spcBef>
                <a:spcPts val="0"/>
              </a:spcBef>
              <a:spcAft>
                <a:spcPts val="0"/>
              </a:spcAft>
              <a:buNone/>
              <a:defRPr sz="2500" cap="none"/>
            </a:lvl8pPr>
            <a:lvl9pPr algn="ctr">
              <a:spcBef>
                <a:spcPts val="0"/>
              </a:spcBef>
              <a:spcAft>
                <a:spcPts val="0"/>
              </a:spcAft>
              <a:buNone/>
              <a:defRPr sz="2500" cap="none"/>
            </a:lvl9pPr>
          </a:lstStyle>
          <a:p>
            <a:pPr/>
          </a:p>
        </p:txBody>
      </p:sp>
      <p:sp>
        <p:nvSpPr>
          <p:cNvPr id="8" name="Google Shape;154;p20"/>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HZsOX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tx0AAF0JAADSMwAAzQsAABAAAAAmAAAACAAAAD2wAAAAAAAAMAAAABQAAAAAAAAAAAD//wAAAQAAAP//AAABAA=="/>
              </a:ext>
            </a:extLst>
          </p:cNvSpPr>
          <p:nvPr>
            <p:ph type="subTitle" idx="3"/>
          </p:nvPr>
        </p:nvSpPr>
        <p:spPr>
          <a:xfrm>
            <a:off x="4830445" y="1522095"/>
            <a:ext cx="3593465" cy="396240"/>
          </a:xfrm>
        </p:spPr>
        <p:txBody>
          <a:bodyPr vert="horz" wrap="square" lIns="91440" tIns="91440" rIns="91440" bIns="91440" numCol="1" spcCol="215900" anchor="t">
            <a:prstTxWarp prst="textNoShape">
              <a:avLst/>
            </a:prstTxWarp>
          </a:bodyPr>
          <a:lstStyle>
            <a:lvl1pPr>
              <a:lnSpc>
                <a:spcPct val="100000"/>
              </a:lnSpc>
              <a:spcBef>
                <a:spcPts val="0"/>
              </a:spcBef>
              <a:spcAft>
                <a:spcPts val="0"/>
              </a:spcAft>
              <a:buNone/>
              <a:defRPr sz="1400" cap="none"/>
            </a:lvl1pPr>
            <a:lvl2pPr algn="ctr">
              <a:lnSpc>
                <a:spcPct val="100000"/>
              </a:lnSpc>
              <a:spcBef>
                <a:spcPts val="0"/>
              </a:spcBef>
              <a:spcAft>
                <a:spcPts val="0"/>
              </a:spcAft>
              <a:buNone/>
            </a:lvl2pPr>
            <a:lvl3pPr algn="ctr">
              <a:lnSpc>
                <a:spcPct val="100000"/>
              </a:lnSpc>
              <a:spcBef>
                <a:spcPts val="0"/>
              </a:spcBef>
              <a:spcAft>
                <a:spcPts val="0"/>
              </a:spcAft>
              <a:buNone/>
            </a:lvl3pPr>
            <a:lvl4pPr algn="ctr">
              <a:lnSpc>
                <a:spcPct val="100000"/>
              </a:lnSpc>
              <a:spcBef>
                <a:spcPts val="0"/>
              </a:spcBef>
              <a:spcAft>
                <a:spcPts val="0"/>
              </a:spcAft>
              <a:buNone/>
            </a:lvl4pPr>
            <a:lvl5pPr algn="ctr">
              <a:lnSpc>
                <a:spcPct val="100000"/>
              </a:lnSpc>
              <a:spcBef>
                <a:spcPts val="0"/>
              </a:spcBef>
              <a:spcAft>
                <a:spcPts val="0"/>
              </a:spcAft>
              <a:buNone/>
            </a:lvl5pPr>
            <a:lvl6pPr algn="ctr">
              <a:lnSpc>
                <a:spcPct val="100000"/>
              </a:lnSpc>
              <a:spcBef>
                <a:spcPts val="0"/>
              </a:spcBef>
              <a:spcAft>
                <a:spcPts val="0"/>
              </a:spcAft>
              <a:buNone/>
            </a:lvl6pPr>
            <a:lvl7pPr algn="ctr">
              <a:lnSpc>
                <a:spcPct val="100000"/>
              </a:lnSpc>
              <a:spcBef>
                <a:spcPts val="0"/>
              </a:spcBef>
              <a:spcAft>
                <a:spcPts val="0"/>
              </a:spcAft>
              <a:buNone/>
            </a:lvl7pPr>
            <a:lvl8pPr algn="ctr">
              <a:lnSpc>
                <a:spcPct val="100000"/>
              </a:lnSpc>
              <a:spcBef>
                <a:spcPts val="0"/>
              </a:spcBef>
              <a:spcAft>
                <a:spcPts val="0"/>
              </a:spcAft>
              <a:buNone/>
            </a:lvl8pPr>
            <a:lvl9pPr algn="ctr">
              <a:lnSpc>
                <a:spcPct val="100000"/>
              </a:lnSpc>
              <a:spcBef>
                <a:spcPts val="0"/>
              </a:spcBef>
              <a:spcAft>
                <a:spcPts val="0"/>
              </a:spcAft>
              <a:buNone/>
            </a:lvl9pPr>
          </a:lstStyle>
          <a:p>
            <a:pPr/>
          </a:p>
        </p:txBody>
      </p:sp>
      <p:sp>
        <p:nvSpPr>
          <p:cNvPr id="9" name="Google Shape;155;p20"/>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HRQYX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bgQAAJgOAACFGgAACBEAABAAAAAmAAAACAAAAD2wAAAAAAAAMAAAABQAAAAAAAAAAAD//wAAAQAAAP//AAABAA=="/>
              </a:ext>
            </a:extLst>
          </p:cNvSpPr>
          <p:nvPr>
            <p:ph type="title" idx="4"/>
          </p:nvPr>
        </p:nvSpPr>
        <p:spPr>
          <a:xfrm>
            <a:off x="720090" y="2372360"/>
            <a:ext cx="3590925" cy="396240"/>
          </a:xfrm>
        </p:spPr>
        <p:txBody>
          <a:bodyPr vert="horz" wrap="square" lIns="91440" tIns="91440" rIns="91440" bIns="91440" numCol="1" spcCol="215900" anchor="t">
            <a:prstTxWarp prst="textNoShape">
              <a:avLst/>
            </a:prstTxWarp>
          </a:bodyPr>
          <a:lstStyle>
            <a:lvl1pPr>
              <a:spcBef>
                <a:spcPts val="0"/>
              </a:spcBef>
              <a:spcAft>
                <a:spcPts val="0"/>
              </a:spcAft>
              <a:buNone/>
              <a:defRPr sz="2000" cap="none">
                <a:solidFill>
                  <a:srgbClr val="EAC06C"/>
                </a:solidFill>
              </a:defRPr>
            </a:lvl1pPr>
            <a:lvl2pPr algn="ctr">
              <a:spcBef>
                <a:spcPts val="0"/>
              </a:spcBef>
              <a:spcAft>
                <a:spcPts val="0"/>
              </a:spcAft>
              <a:buNone/>
              <a:defRPr sz="2500" cap="none"/>
            </a:lvl2pPr>
            <a:lvl3pPr algn="ctr">
              <a:spcBef>
                <a:spcPts val="0"/>
              </a:spcBef>
              <a:spcAft>
                <a:spcPts val="0"/>
              </a:spcAft>
              <a:buNone/>
              <a:defRPr sz="2500" cap="none"/>
            </a:lvl3pPr>
            <a:lvl4pPr algn="ctr">
              <a:spcBef>
                <a:spcPts val="0"/>
              </a:spcBef>
              <a:spcAft>
                <a:spcPts val="0"/>
              </a:spcAft>
              <a:buNone/>
              <a:defRPr sz="2500" cap="none"/>
            </a:lvl4pPr>
            <a:lvl5pPr algn="ctr">
              <a:spcBef>
                <a:spcPts val="0"/>
              </a:spcBef>
              <a:spcAft>
                <a:spcPts val="0"/>
              </a:spcAft>
              <a:buNone/>
              <a:defRPr sz="2500" cap="none"/>
            </a:lvl5pPr>
            <a:lvl6pPr algn="ctr">
              <a:spcBef>
                <a:spcPts val="0"/>
              </a:spcBef>
              <a:spcAft>
                <a:spcPts val="0"/>
              </a:spcAft>
              <a:buNone/>
              <a:defRPr sz="2500" cap="none"/>
            </a:lvl6pPr>
            <a:lvl7pPr algn="ctr">
              <a:spcBef>
                <a:spcPts val="0"/>
              </a:spcBef>
              <a:spcAft>
                <a:spcPts val="0"/>
              </a:spcAft>
              <a:buNone/>
              <a:defRPr sz="2500" cap="none"/>
            </a:lvl7pPr>
            <a:lvl8pPr algn="ctr">
              <a:spcBef>
                <a:spcPts val="0"/>
              </a:spcBef>
              <a:spcAft>
                <a:spcPts val="0"/>
              </a:spcAft>
              <a:buNone/>
              <a:defRPr sz="2500" cap="none"/>
            </a:lvl8pPr>
            <a:lvl9pPr algn="ctr">
              <a:spcBef>
                <a:spcPts val="0"/>
              </a:spcBef>
              <a:spcAft>
                <a:spcPts val="0"/>
              </a:spcAft>
              <a:buNone/>
              <a:defRPr sz="2500" cap="none"/>
            </a:lvl9pPr>
          </a:lstStyle>
          <a:p>
            <a:pPr/>
          </a:p>
        </p:txBody>
      </p:sp>
      <p:sp>
        <p:nvSpPr>
          <p:cNvPr id="10" name="Google Shape;156;p20"/>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C8+P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bgQAAAgRAACFGgAAdBMAABAAAAAmAAAACAAAAD2wAAAAAAAAMAAAABQAAAAAAAAAAAD//wAAAQAAAP//AAABAA=="/>
              </a:ext>
            </a:extLst>
          </p:cNvSpPr>
          <p:nvPr>
            <p:ph type="subTitle" idx="5"/>
          </p:nvPr>
        </p:nvSpPr>
        <p:spPr>
          <a:xfrm>
            <a:off x="720090" y="2768600"/>
            <a:ext cx="3590925" cy="393700"/>
          </a:xfrm>
        </p:spPr>
        <p:txBody>
          <a:bodyPr vert="horz" wrap="square" lIns="91440" tIns="91440" rIns="91440" bIns="91440" numCol="1" spcCol="215900" anchor="t">
            <a:prstTxWarp prst="textNoShape">
              <a:avLst/>
            </a:prstTxWarp>
          </a:bodyPr>
          <a:lstStyle>
            <a:lvl1pPr>
              <a:lnSpc>
                <a:spcPct val="100000"/>
              </a:lnSpc>
              <a:spcBef>
                <a:spcPts val="0"/>
              </a:spcBef>
              <a:spcAft>
                <a:spcPts val="0"/>
              </a:spcAft>
              <a:buNone/>
              <a:defRPr sz="1400" cap="none"/>
            </a:lvl1pPr>
            <a:lvl2pPr algn="ctr">
              <a:lnSpc>
                <a:spcPct val="100000"/>
              </a:lnSpc>
              <a:spcBef>
                <a:spcPts val="0"/>
              </a:spcBef>
              <a:spcAft>
                <a:spcPts val="0"/>
              </a:spcAft>
              <a:buNone/>
            </a:lvl2pPr>
            <a:lvl3pPr algn="ctr">
              <a:lnSpc>
                <a:spcPct val="100000"/>
              </a:lnSpc>
              <a:spcBef>
                <a:spcPts val="0"/>
              </a:spcBef>
              <a:spcAft>
                <a:spcPts val="0"/>
              </a:spcAft>
              <a:buNone/>
            </a:lvl3pPr>
            <a:lvl4pPr algn="ctr">
              <a:lnSpc>
                <a:spcPct val="100000"/>
              </a:lnSpc>
              <a:spcBef>
                <a:spcPts val="0"/>
              </a:spcBef>
              <a:spcAft>
                <a:spcPts val="0"/>
              </a:spcAft>
              <a:buNone/>
            </a:lvl4pPr>
            <a:lvl5pPr algn="ctr">
              <a:lnSpc>
                <a:spcPct val="100000"/>
              </a:lnSpc>
              <a:spcBef>
                <a:spcPts val="0"/>
              </a:spcBef>
              <a:spcAft>
                <a:spcPts val="0"/>
              </a:spcAft>
              <a:buNone/>
            </a:lvl5pPr>
            <a:lvl6pPr algn="ctr">
              <a:lnSpc>
                <a:spcPct val="100000"/>
              </a:lnSpc>
              <a:spcBef>
                <a:spcPts val="0"/>
              </a:spcBef>
              <a:spcAft>
                <a:spcPts val="0"/>
              </a:spcAft>
              <a:buNone/>
            </a:lvl6pPr>
            <a:lvl7pPr algn="ctr">
              <a:lnSpc>
                <a:spcPct val="100000"/>
              </a:lnSpc>
              <a:spcBef>
                <a:spcPts val="0"/>
              </a:spcBef>
              <a:spcAft>
                <a:spcPts val="0"/>
              </a:spcAft>
              <a:buNone/>
            </a:lvl7pPr>
            <a:lvl8pPr algn="ctr">
              <a:lnSpc>
                <a:spcPct val="100000"/>
              </a:lnSpc>
              <a:spcBef>
                <a:spcPts val="0"/>
              </a:spcBef>
              <a:spcAft>
                <a:spcPts val="0"/>
              </a:spcAft>
              <a:buNone/>
            </a:lvl8pPr>
            <a:lvl9pPr algn="ctr">
              <a:lnSpc>
                <a:spcPct val="100000"/>
              </a:lnSpc>
              <a:spcBef>
                <a:spcPts val="0"/>
              </a:spcBef>
              <a:spcAft>
                <a:spcPts val="0"/>
              </a:spcAft>
              <a:buNone/>
            </a:lvl9pPr>
          </a:lstStyle>
          <a:p>
            <a:pPr/>
          </a:p>
        </p:txBody>
      </p:sp>
      <p:sp>
        <p:nvSpPr>
          <p:cNvPr id="11" name="Google Shape;157;p20"/>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CJ2YW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bgQAAEQWAACFGgAArxgAABAAAAAmAAAACAAAAD2wAAAAAAAAMAAAABQAAAAAAAAAAAD//wAAAQAAAP//AAABAA=="/>
              </a:ext>
            </a:extLst>
          </p:cNvSpPr>
          <p:nvPr>
            <p:ph type="title" idx="6"/>
          </p:nvPr>
        </p:nvSpPr>
        <p:spPr>
          <a:xfrm>
            <a:off x="720090" y="3619500"/>
            <a:ext cx="3590925" cy="393065"/>
          </a:xfrm>
        </p:spPr>
        <p:txBody>
          <a:bodyPr vert="horz" wrap="square" lIns="91440" tIns="91440" rIns="91440" bIns="91440" numCol="1" spcCol="215900" anchor="t">
            <a:prstTxWarp prst="textNoShape">
              <a:avLst/>
            </a:prstTxWarp>
          </a:bodyPr>
          <a:lstStyle>
            <a:lvl1pPr>
              <a:spcBef>
                <a:spcPts val="0"/>
              </a:spcBef>
              <a:spcAft>
                <a:spcPts val="0"/>
              </a:spcAft>
              <a:buNone/>
              <a:defRPr sz="2000" cap="none">
                <a:solidFill>
                  <a:srgbClr val="EAC06C"/>
                </a:solidFill>
              </a:defRPr>
            </a:lvl1pPr>
            <a:lvl2pPr algn="ctr">
              <a:spcBef>
                <a:spcPts val="0"/>
              </a:spcBef>
              <a:spcAft>
                <a:spcPts val="0"/>
              </a:spcAft>
              <a:buNone/>
              <a:defRPr sz="2500" cap="none"/>
            </a:lvl2pPr>
            <a:lvl3pPr algn="ctr">
              <a:spcBef>
                <a:spcPts val="0"/>
              </a:spcBef>
              <a:spcAft>
                <a:spcPts val="0"/>
              </a:spcAft>
              <a:buNone/>
              <a:defRPr sz="2500" cap="none"/>
            </a:lvl3pPr>
            <a:lvl4pPr algn="ctr">
              <a:spcBef>
                <a:spcPts val="0"/>
              </a:spcBef>
              <a:spcAft>
                <a:spcPts val="0"/>
              </a:spcAft>
              <a:buNone/>
              <a:defRPr sz="2500" cap="none"/>
            </a:lvl4pPr>
            <a:lvl5pPr algn="ctr">
              <a:spcBef>
                <a:spcPts val="0"/>
              </a:spcBef>
              <a:spcAft>
                <a:spcPts val="0"/>
              </a:spcAft>
              <a:buNone/>
              <a:defRPr sz="2500" cap="none"/>
            </a:lvl5pPr>
            <a:lvl6pPr algn="ctr">
              <a:spcBef>
                <a:spcPts val="0"/>
              </a:spcBef>
              <a:spcAft>
                <a:spcPts val="0"/>
              </a:spcAft>
              <a:buNone/>
              <a:defRPr sz="2500" cap="none"/>
            </a:lvl6pPr>
            <a:lvl7pPr algn="ctr">
              <a:spcBef>
                <a:spcPts val="0"/>
              </a:spcBef>
              <a:spcAft>
                <a:spcPts val="0"/>
              </a:spcAft>
              <a:buNone/>
              <a:defRPr sz="2500" cap="none"/>
            </a:lvl7pPr>
            <a:lvl8pPr algn="ctr">
              <a:spcBef>
                <a:spcPts val="0"/>
              </a:spcBef>
              <a:spcAft>
                <a:spcPts val="0"/>
              </a:spcAft>
              <a:buNone/>
              <a:defRPr sz="2500" cap="none"/>
            </a:lvl8pPr>
            <a:lvl9pPr algn="ctr">
              <a:spcBef>
                <a:spcPts val="0"/>
              </a:spcBef>
              <a:spcAft>
                <a:spcPts val="0"/>
              </a:spcAft>
              <a:buNone/>
              <a:defRPr sz="2500" cap="none"/>
            </a:lvl9pPr>
          </a:lstStyle>
          <a:p>
            <a:pPr/>
          </a:p>
        </p:txBody>
      </p:sp>
      <p:sp>
        <p:nvSpPr>
          <p:cNvPr id="12" name="Google Shape;158;p20"/>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DovL3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bgQAALUYAACFGgAAGhsAABAAAAAmAAAACAAAAD2wAAAAAAAAMAAAABQAAAAAAAAAAAD//wAAAQAAAP//AAABAA=="/>
              </a:ext>
            </a:extLst>
          </p:cNvSpPr>
          <p:nvPr>
            <p:ph type="subTitle" idx="7"/>
          </p:nvPr>
        </p:nvSpPr>
        <p:spPr>
          <a:xfrm>
            <a:off x="720090" y="4016375"/>
            <a:ext cx="3590925" cy="389255"/>
          </a:xfrm>
        </p:spPr>
        <p:txBody>
          <a:bodyPr vert="horz" wrap="square" lIns="91440" tIns="91440" rIns="91440" bIns="91440" numCol="1" spcCol="215900" anchor="t">
            <a:prstTxWarp prst="textNoShape">
              <a:avLst/>
            </a:prstTxWarp>
          </a:bodyPr>
          <a:lstStyle>
            <a:lvl1pPr>
              <a:lnSpc>
                <a:spcPct val="100000"/>
              </a:lnSpc>
              <a:spcBef>
                <a:spcPts val="0"/>
              </a:spcBef>
              <a:spcAft>
                <a:spcPts val="0"/>
              </a:spcAft>
              <a:buNone/>
              <a:defRPr sz="1400" cap="none"/>
            </a:lvl1pPr>
            <a:lvl2pPr algn="ctr">
              <a:lnSpc>
                <a:spcPct val="100000"/>
              </a:lnSpc>
              <a:spcBef>
                <a:spcPts val="0"/>
              </a:spcBef>
              <a:spcAft>
                <a:spcPts val="0"/>
              </a:spcAft>
              <a:buNone/>
            </a:lvl2pPr>
            <a:lvl3pPr algn="ctr">
              <a:lnSpc>
                <a:spcPct val="100000"/>
              </a:lnSpc>
              <a:spcBef>
                <a:spcPts val="0"/>
              </a:spcBef>
              <a:spcAft>
                <a:spcPts val="0"/>
              </a:spcAft>
              <a:buNone/>
            </a:lvl3pPr>
            <a:lvl4pPr algn="ctr">
              <a:lnSpc>
                <a:spcPct val="100000"/>
              </a:lnSpc>
              <a:spcBef>
                <a:spcPts val="0"/>
              </a:spcBef>
              <a:spcAft>
                <a:spcPts val="0"/>
              </a:spcAft>
              <a:buNone/>
            </a:lvl4pPr>
            <a:lvl5pPr algn="ctr">
              <a:lnSpc>
                <a:spcPct val="100000"/>
              </a:lnSpc>
              <a:spcBef>
                <a:spcPts val="0"/>
              </a:spcBef>
              <a:spcAft>
                <a:spcPts val="0"/>
              </a:spcAft>
              <a:buNone/>
            </a:lvl5pPr>
            <a:lvl6pPr algn="ctr">
              <a:lnSpc>
                <a:spcPct val="100000"/>
              </a:lnSpc>
              <a:spcBef>
                <a:spcPts val="0"/>
              </a:spcBef>
              <a:spcAft>
                <a:spcPts val="0"/>
              </a:spcAft>
              <a:buNone/>
            </a:lvl6pPr>
            <a:lvl7pPr algn="ctr">
              <a:lnSpc>
                <a:spcPct val="100000"/>
              </a:lnSpc>
              <a:spcBef>
                <a:spcPts val="0"/>
              </a:spcBef>
              <a:spcAft>
                <a:spcPts val="0"/>
              </a:spcAft>
              <a:buNone/>
            </a:lvl7pPr>
            <a:lvl8pPr algn="ctr">
              <a:lnSpc>
                <a:spcPct val="100000"/>
              </a:lnSpc>
              <a:spcBef>
                <a:spcPts val="0"/>
              </a:spcBef>
              <a:spcAft>
                <a:spcPts val="0"/>
              </a:spcAft>
              <a:buNone/>
            </a:lvl8pPr>
            <a:lvl9pPr algn="ctr">
              <a:lnSpc>
                <a:spcPct val="100000"/>
              </a:lnSpc>
              <a:spcBef>
                <a:spcPts val="0"/>
              </a:spcBef>
              <a:spcAft>
                <a:spcPts val="0"/>
              </a:spcAft>
              <a:buNone/>
            </a:lvl9pPr>
          </a:lstStyle>
          <a:p>
            <a:pPr/>
          </a:p>
        </p:txBody>
      </p:sp>
      <p:sp>
        <p:nvSpPr>
          <p:cNvPr id="13" name="Google Shape;159;p20"/>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CIvPj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tx0AAJgOAADSMwAACBEAABAAAAAmAAAACAAAAD2wAAAAAAAAMAAAABQAAAAAAAAAAAD//wAAAQAAAP//AAABAA=="/>
              </a:ext>
            </a:extLst>
          </p:cNvSpPr>
          <p:nvPr>
            <p:ph type="title" idx="8"/>
          </p:nvPr>
        </p:nvSpPr>
        <p:spPr>
          <a:xfrm>
            <a:off x="4830445" y="2372360"/>
            <a:ext cx="3593465" cy="396240"/>
          </a:xfrm>
        </p:spPr>
        <p:txBody>
          <a:bodyPr vert="horz" wrap="square" lIns="91440" tIns="91440" rIns="91440" bIns="91440" numCol="1" spcCol="215900" anchor="t">
            <a:prstTxWarp prst="textNoShape">
              <a:avLst/>
            </a:prstTxWarp>
          </a:bodyPr>
          <a:lstStyle>
            <a:lvl1pPr>
              <a:spcBef>
                <a:spcPts val="0"/>
              </a:spcBef>
              <a:spcAft>
                <a:spcPts val="0"/>
              </a:spcAft>
              <a:buNone/>
              <a:defRPr sz="2000" cap="none">
                <a:solidFill>
                  <a:srgbClr val="EAC06C"/>
                </a:solidFill>
              </a:defRPr>
            </a:lvl1pPr>
            <a:lvl2pPr algn="ctr">
              <a:spcBef>
                <a:spcPts val="0"/>
              </a:spcBef>
              <a:spcAft>
                <a:spcPts val="0"/>
              </a:spcAft>
              <a:buNone/>
              <a:defRPr sz="2500" cap="none"/>
            </a:lvl2pPr>
            <a:lvl3pPr algn="ctr">
              <a:spcBef>
                <a:spcPts val="0"/>
              </a:spcBef>
              <a:spcAft>
                <a:spcPts val="0"/>
              </a:spcAft>
              <a:buNone/>
              <a:defRPr sz="2500" cap="none"/>
            </a:lvl3pPr>
            <a:lvl4pPr algn="ctr">
              <a:spcBef>
                <a:spcPts val="0"/>
              </a:spcBef>
              <a:spcAft>
                <a:spcPts val="0"/>
              </a:spcAft>
              <a:buNone/>
              <a:defRPr sz="2500" cap="none"/>
            </a:lvl4pPr>
            <a:lvl5pPr algn="ctr">
              <a:spcBef>
                <a:spcPts val="0"/>
              </a:spcBef>
              <a:spcAft>
                <a:spcPts val="0"/>
              </a:spcAft>
              <a:buNone/>
              <a:defRPr sz="2500" cap="none"/>
            </a:lvl5pPr>
            <a:lvl6pPr algn="ctr">
              <a:spcBef>
                <a:spcPts val="0"/>
              </a:spcBef>
              <a:spcAft>
                <a:spcPts val="0"/>
              </a:spcAft>
              <a:buNone/>
              <a:defRPr sz="2500" cap="none"/>
            </a:lvl6pPr>
            <a:lvl7pPr algn="ctr">
              <a:spcBef>
                <a:spcPts val="0"/>
              </a:spcBef>
              <a:spcAft>
                <a:spcPts val="0"/>
              </a:spcAft>
              <a:buNone/>
              <a:defRPr sz="2500" cap="none"/>
            </a:lvl7pPr>
            <a:lvl8pPr algn="ctr">
              <a:spcBef>
                <a:spcPts val="0"/>
              </a:spcBef>
              <a:spcAft>
                <a:spcPts val="0"/>
              </a:spcAft>
              <a:buNone/>
              <a:defRPr sz="2500" cap="none"/>
            </a:lvl8pPr>
            <a:lvl9pPr algn="ctr">
              <a:spcBef>
                <a:spcPts val="0"/>
              </a:spcBef>
              <a:spcAft>
                <a:spcPts val="0"/>
              </a:spcAft>
              <a:buNone/>
              <a:defRPr sz="2500" cap="none"/>
            </a:lvl9pPr>
          </a:lstStyle>
          <a:p>
            <a:pPr/>
          </a:p>
        </p:txBody>
      </p:sp>
      <p:sp>
        <p:nvSpPr>
          <p:cNvPr id="14" name="Google Shape;160;p20"/>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DYiIH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tx0AAAgRAADSMwAAdBMAABAAAAAmAAAACAAAAD2wAAAAAAAAMAAAABQAAAAAAAAAAAD//wAAAQAAAP//AAABAA=="/>
              </a:ext>
            </a:extLst>
          </p:cNvSpPr>
          <p:nvPr>
            <p:ph type="subTitle" idx="9"/>
          </p:nvPr>
        </p:nvSpPr>
        <p:spPr>
          <a:xfrm>
            <a:off x="4830445" y="2768600"/>
            <a:ext cx="3593465" cy="393700"/>
          </a:xfrm>
        </p:spPr>
        <p:txBody>
          <a:bodyPr vert="horz" wrap="square" lIns="91440" tIns="91440" rIns="91440" bIns="91440" numCol="1" spcCol="215900" anchor="t">
            <a:prstTxWarp prst="textNoShape">
              <a:avLst/>
            </a:prstTxWarp>
          </a:bodyPr>
          <a:lstStyle>
            <a:lvl1pPr>
              <a:lnSpc>
                <a:spcPct val="100000"/>
              </a:lnSpc>
              <a:spcBef>
                <a:spcPts val="0"/>
              </a:spcBef>
              <a:spcAft>
                <a:spcPts val="0"/>
              </a:spcAft>
              <a:buNone/>
              <a:defRPr sz="1400" cap="none"/>
            </a:lvl1pPr>
            <a:lvl2pPr algn="ctr">
              <a:lnSpc>
                <a:spcPct val="100000"/>
              </a:lnSpc>
              <a:spcBef>
                <a:spcPts val="0"/>
              </a:spcBef>
              <a:spcAft>
                <a:spcPts val="0"/>
              </a:spcAft>
              <a:buNone/>
            </a:lvl2pPr>
            <a:lvl3pPr algn="ctr">
              <a:lnSpc>
                <a:spcPct val="100000"/>
              </a:lnSpc>
              <a:spcBef>
                <a:spcPts val="0"/>
              </a:spcBef>
              <a:spcAft>
                <a:spcPts val="0"/>
              </a:spcAft>
              <a:buNone/>
            </a:lvl3pPr>
            <a:lvl4pPr algn="ctr">
              <a:lnSpc>
                <a:spcPct val="100000"/>
              </a:lnSpc>
              <a:spcBef>
                <a:spcPts val="0"/>
              </a:spcBef>
              <a:spcAft>
                <a:spcPts val="0"/>
              </a:spcAft>
              <a:buNone/>
            </a:lvl4pPr>
            <a:lvl5pPr algn="ctr">
              <a:lnSpc>
                <a:spcPct val="100000"/>
              </a:lnSpc>
              <a:spcBef>
                <a:spcPts val="0"/>
              </a:spcBef>
              <a:spcAft>
                <a:spcPts val="0"/>
              </a:spcAft>
              <a:buNone/>
            </a:lvl5pPr>
            <a:lvl6pPr algn="ctr">
              <a:lnSpc>
                <a:spcPct val="100000"/>
              </a:lnSpc>
              <a:spcBef>
                <a:spcPts val="0"/>
              </a:spcBef>
              <a:spcAft>
                <a:spcPts val="0"/>
              </a:spcAft>
              <a:buNone/>
            </a:lvl6pPr>
            <a:lvl7pPr algn="ctr">
              <a:lnSpc>
                <a:spcPct val="100000"/>
              </a:lnSpc>
              <a:spcBef>
                <a:spcPts val="0"/>
              </a:spcBef>
              <a:spcAft>
                <a:spcPts val="0"/>
              </a:spcAft>
              <a:buNone/>
            </a:lvl7pPr>
            <a:lvl8pPr algn="ctr">
              <a:lnSpc>
                <a:spcPct val="100000"/>
              </a:lnSpc>
              <a:spcBef>
                <a:spcPts val="0"/>
              </a:spcBef>
              <a:spcAft>
                <a:spcPts val="0"/>
              </a:spcAft>
              <a:buNone/>
            </a:lvl8pPr>
            <a:lvl9pPr algn="ctr">
              <a:lnSpc>
                <a:spcPct val="100000"/>
              </a:lnSpc>
              <a:spcBef>
                <a:spcPts val="0"/>
              </a:spcBef>
              <a:spcAft>
                <a:spcPts val="0"/>
              </a:spcAft>
              <a:buNone/>
            </a:lvl9pPr>
          </a:lstStyle>
          <a:p>
            <a:pPr/>
          </a:p>
        </p:txBody>
      </p:sp>
      <p:sp>
        <p:nvSpPr>
          <p:cNvPr id="15" name="Google Shape;161;p20"/>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tx0AAEQWAADSMwAArxgAABAAAAAmAAAACAAAAD2wAAAAAAAAMAAAABQAAAAAAAAAAAD//wAAAQAAAP//AAABAA=="/>
              </a:ext>
            </a:extLst>
          </p:cNvSpPr>
          <p:nvPr>
            <p:ph type="title" idx="13"/>
          </p:nvPr>
        </p:nvSpPr>
        <p:spPr>
          <a:xfrm>
            <a:off x="4830445" y="3619500"/>
            <a:ext cx="3593465" cy="393065"/>
          </a:xfrm>
        </p:spPr>
        <p:txBody>
          <a:bodyPr vert="horz" wrap="square" lIns="91440" tIns="91440" rIns="91440" bIns="91440" numCol="1" spcCol="215900" anchor="t">
            <a:prstTxWarp prst="textNoShape">
              <a:avLst/>
            </a:prstTxWarp>
          </a:bodyPr>
          <a:lstStyle>
            <a:lvl1pPr>
              <a:spcBef>
                <a:spcPts val="0"/>
              </a:spcBef>
              <a:spcAft>
                <a:spcPts val="0"/>
              </a:spcAft>
              <a:buNone/>
              <a:defRPr sz="2000" cap="none">
                <a:solidFill>
                  <a:srgbClr val="EAC06C"/>
                </a:solidFill>
              </a:defRPr>
            </a:lvl1pPr>
            <a:lvl2pPr algn="ctr">
              <a:spcBef>
                <a:spcPts val="0"/>
              </a:spcBef>
              <a:spcAft>
                <a:spcPts val="0"/>
              </a:spcAft>
              <a:buNone/>
              <a:defRPr sz="2500" cap="none"/>
            </a:lvl2pPr>
            <a:lvl3pPr algn="ctr">
              <a:spcBef>
                <a:spcPts val="0"/>
              </a:spcBef>
              <a:spcAft>
                <a:spcPts val="0"/>
              </a:spcAft>
              <a:buNone/>
              <a:defRPr sz="2500" cap="none"/>
            </a:lvl3pPr>
            <a:lvl4pPr algn="ctr">
              <a:spcBef>
                <a:spcPts val="0"/>
              </a:spcBef>
              <a:spcAft>
                <a:spcPts val="0"/>
              </a:spcAft>
              <a:buNone/>
              <a:defRPr sz="2500" cap="none"/>
            </a:lvl4pPr>
            <a:lvl5pPr algn="ctr">
              <a:spcBef>
                <a:spcPts val="0"/>
              </a:spcBef>
              <a:spcAft>
                <a:spcPts val="0"/>
              </a:spcAft>
              <a:buNone/>
              <a:defRPr sz="2500" cap="none"/>
            </a:lvl5pPr>
            <a:lvl6pPr algn="ctr">
              <a:spcBef>
                <a:spcPts val="0"/>
              </a:spcBef>
              <a:spcAft>
                <a:spcPts val="0"/>
              </a:spcAft>
              <a:buNone/>
              <a:defRPr sz="2500" cap="none"/>
            </a:lvl6pPr>
            <a:lvl7pPr algn="ctr">
              <a:spcBef>
                <a:spcPts val="0"/>
              </a:spcBef>
              <a:spcAft>
                <a:spcPts val="0"/>
              </a:spcAft>
              <a:buNone/>
              <a:defRPr sz="2500" cap="none"/>
            </a:lvl7pPr>
            <a:lvl8pPr algn="ctr">
              <a:spcBef>
                <a:spcPts val="0"/>
              </a:spcBef>
              <a:spcAft>
                <a:spcPts val="0"/>
              </a:spcAft>
              <a:buNone/>
              <a:defRPr sz="2500" cap="none"/>
            </a:lvl8pPr>
            <a:lvl9pPr algn="ctr">
              <a:spcBef>
                <a:spcPts val="0"/>
              </a:spcBef>
              <a:spcAft>
                <a:spcPts val="0"/>
              </a:spcAft>
              <a:buNone/>
              <a:defRPr sz="2500" cap="none"/>
            </a:lvl9pPr>
          </a:lstStyle>
          <a:p>
            <a:pPr/>
          </a:p>
        </p:txBody>
      </p:sp>
      <p:sp>
        <p:nvSpPr>
          <p:cNvPr id="16" name="Google Shape;162;p20"/>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tx0AAK8YAADSMwAAFBsAABAAAAAmAAAACAAAAD2wAAAAAAAAMAAAABQAAAAAAAAAAAD//wAAAQAAAP//AAABAA=="/>
              </a:ext>
            </a:extLst>
          </p:cNvSpPr>
          <p:nvPr>
            <p:ph type="subTitle" idx="14"/>
          </p:nvPr>
        </p:nvSpPr>
        <p:spPr>
          <a:xfrm>
            <a:off x="4830445" y="4012565"/>
            <a:ext cx="3593465" cy="389255"/>
          </a:xfrm>
        </p:spPr>
        <p:txBody>
          <a:bodyPr vert="horz" wrap="square" lIns="91440" tIns="91440" rIns="91440" bIns="91440" numCol="1" spcCol="215900" anchor="t">
            <a:prstTxWarp prst="textNoShape">
              <a:avLst/>
            </a:prstTxWarp>
          </a:bodyPr>
          <a:lstStyle>
            <a:lvl1pPr>
              <a:lnSpc>
                <a:spcPct val="100000"/>
              </a:lnSpc>
              <a:spcBef>
                <a:spcPts val="0"/>
              </a:spcBef>
              <a:spcAft>
                <a:spcPts val="0"/>
              </a:spcAft>
              <a:buNone/>
              <a:defRPr sz="1400" cap="none"/>
            </a:lvl1pPr>
            <a:lvl2pPr algn="ctr">
              <a:lnSpc>
                <a:spcPct val="100000"/>
              </a:lnSpc>
              <a:spcBef>
                <a:spcPts val="0"/>
              </a:spcBef>
              <a:spcAft>
                <a:spcPts val="0"/>
              </a:spcAft>
              <a:buNone/>
            </a:lvl2pPr>
            <a:lvl3pPr algn="ctr">
              <a:lnSpc>
                <a:spcPct val="100000"/>
              </a:lnSpc>
              <a:spcBef>
                <a:spcPts val="0"/>
              </a:spcBef>
              <a:spcAft>
                <a:spcPts val="0"/>
              </a:spcAft>
              <a:buNone/>
            </a:lvl3pPr>
            <a:lvl4pPr algn="ctr">
              <a:lnSpc>
                <a:spcPct val="100000"/>
              </a:lnSpc>
              <a:spcBef>
                <a:spcPts val="0"/>
              </a:spcBef>
              <a:spcAft>
                <a:spcPts val="0"/>
              </a:spcAft>
              <a:buNone/>
            </a:lvl4pPr>
            <a:lvl5pPr algn="ctr">
              <a:lnSpc>
                <a:spcPct val="100000"/>
              </a:lnSpc>
              <a:spcBef>
                <a:spcPts val="0"/>
              </a:spcBef>
              <a:spcAft>
                <a:spcPts val="0"/>
              </a:spcAft>
              <a:buNone/>
            </a:lvl5pPr>
            <a:lvl6pPr algn="ctr">
              <a:lnSpc>
                <a:spcPct val="100000"/>
              </a:lnSpc>
              <a:spcBef>
                <a:spcPts val="0"/>
              </a:spcBef>
              <a:spcAft>
                <a:spcPts val="0"/>
              </a:spcAft>
              <a:buNone/>
            </a:lvl6pPr>
            <a:lvl7pPr algn="ctr">
              <a:lnSpc>
                <a:spcPct val="100000"/>
              </a:lnSpc>
              <a:spcBef>
                <a:spcPts val="0"/>
              </a:spcBef>
              <a:spcAft>
                <a:spcPts val="0"/>
              </a:spcAft>
              <a:buNone/>
            </a:lvl7pPr>
            <a:lvl8pPr algn="ctr">
              <a:lnSpc>
                <a:spcPct val="100000"/>
              </a:lnSpc>
              <a:spcBef>
                <a:spcPts val="0"/>
              </a:spcBef>
              <a:spcAft>
                <a:spcPts val="0"/>
              </a:spcAft>
              <a:buNone/>
            </a:lvl8pPr>
            <a:lvl9pPr algn="ctr">
              <a:lnSpc>
                <a:spcPct val="100000"/>
              </a:lnSpc>
              <a:spcBef>
                <a:spcPts val="0"/>
              </a:spcBef>
              <a:spcAft>
                <a:spcPts val="0"/>
              </a:spcAft>
              <a:buNone/>
            </a:lvl9pPr>
          </a:lstStyle>
          <a:p>
            <a:pPr/>
          </a:p>
        </p:txBody>
      </p:sp>
      <p:sp>
        <p:nvSpPr>
          <p:cNvPr id="17" name="Google Shape;163;p20"/>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JKSkp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bgQAAFIDAADSMwAATQYAABAAAAAmAAAACAAAAL2wAAAAAAAAMAAAABQAAAAAAAAAAAD//wAAAQAAAP//AAABAA=="/>
              </a:ext>
            </a:extLst>
          </p:cNvSpPr>
          <p:nvPr>
            <p:ph type="title" idx="15"/>
          </p:nvPr>
        </p:nvSpPr>
        <p:spPr>
          <a:xfrm>
            <a:off x="720090" y="539750"/>
            <a:ext cx="7703820" cy="484505"/>
          </a:xfrm>
        </p:spPr>
        <p:txBody>
          <a:bodyPr vert="horz" wrap="square" lIns="91440" tIns="91440" rIns="91440" bIns="91440" numCol="1" spcCol="215900" anchor="ctr">
            <a:prstTxWarp prst="textNoShape">
              <a:avLst/>
            </a:prstTxWarp>
          </a:bodyPr>
          <a:lstStyle>
            <a:lvl1pPr algn="ctr">
              <a:lnSpc>
                <a:spcPct val="80000"/>
              </a:lnSpc>
              <a:spcBef>
                <a:spcPts val="0"/>
              </a:spcBef>
              <a:spcAft>
                <a:spcPts val="0"/>
              </a:spcAft>
              <a:buNone/>
            </a:lvl1pPr>
            <a:lvl2pPr>
              <a:spcBef>
                <a:spcPts val="0"/>
              </a:spcBef>
              <a:spcAft>
                <a:spcPts val="0"/>
              </a:spcAft>
              <a:buNone/>
            </a:lvl2pPr>
            <a:lvl3pPr>
              <a:spcBef>
                <a:spcPts val="0"/>
              </a:spcBef>
              <a:spcAft>
                <a:spcPts val="0"/>
              </a:spcAft>
              <a:buNone/>
            </a:lvl3pPr>
            <a:lvl4pPr>
              <a:spcBef>
                <a:spcPts val="0"/>
              </a:spcBef>
              <a:spcAft>
                <a:spcPts val="0"/>
              </a:spcAft>
              <a:buNone/>
            </a:lvl4pPr>
            <a:lvl5pPr>
              <a:spcBef>
                <a:spcPts val="0"/>
              </a:spcBef>
              <a:spcAft>
                <a:spcPts val="0"/>
              </a:spcAft>
              <a:buNone/>
            </a:lvl5pPr>
            <a:lvl6pPr>
              <a:spcBef>
                <a:spcPts val="0"/>
              </a:spcBef>
              <a:spcAft>
                <a:spcPts val="0"/>
              </a:spcAft>
              <a:buNone/>
            </a:lvl6pPr>
            <a:lvl7pPr>
              <a:spcBef>
                <a:spcPts val="0"/>
              </a:spcBef>
              <a:spcAft>
                <a:spcPts val="0"/>
              </a:spcAft>
              <a:buNone/>
            </a:lvl7pPr>
            <a:lvl8pPr>
              <a:spcBef>
                <a:spcPts val="0"/>
              </a:spcBef>
              <a:spcAft>
                <a:spcPts val="0"/>
              </a:spcAft>
              <a:buNone/>
            </a:lvl8pPr>
            <a:lvl9pPr>
              <a:spcBef>
                <a:spcPts val="0"/>
              </a:spcBef>
              <a:spcAft>
                <a:spcPts val="0"/>
              </a:spcAft>
              <a:buNone/>
            </a:lvl9pPr>
          </a:lstStyle>
          <a:p>
            <a:pPr/>
          </a:p>
        </p:txBody>
      </p:sp>
    </p:spTree>
  </p:cSld>
  <p:clrMapOvr>
    <a:masterClrMapping/>
  </p:clrMapOvr>
</p:sldLayout>
</file>

<file path=ppt/slideLayouts/slideLayout2.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secHead">
  <p:cSld name="SECTION_HEADER">
    <p:spTree>
      <p:nvGrpSpPr>
        <p:cNvPr id="1" name=""/>
        <p:cNvGrpSpPr/>
        <p:nvPr/>
      </p:nvGrpSpPr>
      <p:grpSpPr>
        <a:xfrm>
          <a:off x="0" y="0"/>
          <a:ext cx="0" cy="0"/>
          <a:chOff x="0" y="0"/>
          <a:chExt cx="0" cy="0"/>
        </a:xfrm>
      </p:grpSpPr>
      <p:sp>
        <p:nvSpPr>
          <p:cNvPr id="2" name="Google Shape;16;p3"/>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DAAAAqGnnAInQ6QAAAAAAAAAAAAAAAAAAAAAAAAAAAAAAAAAAAAAAeAAAAAEAAABAAAAAnP///2MAAADg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GnnAInQ6QAAAAAAAAAAAAAAAAAAAAAAAAAAAAAAAAAAAAAAAAAAABgXOgJ/f38A6sBsA8zMzADAwP8Af39/AAAAAAAAAAAAAAAAAAAAAAAAAAAAIQAAABgAAAAUAAAA4iQAADwXAAACSAAAKjAAABAAAAAmAAAACAAAAP//////////MAAAABQAAAAAAAAAAAD//wAAAQAAAP//AAABAA=="/>
              </a:ext>
            </a:extLst>
          </p:cNvSpPr>
          <p:nvPr/>
        </p:nvSpPr>
        <p:spPr>
          <a:xfrm rot="9997006">
            <a:off x="5995670" y="3776980"/>
            <a:ext cx="5709920" cy="4052570"/>
          </a:xfrm>
          <a:custGeom>
            <a:avLst/>
            <a:gdLst/>
            <a:ahLst/>
            <a:cxnLst/>
            <a:rect l="0" t="0" r="5709920" b="4052570"/>
            <a:pathLst>
              <a:path w="5709920" h="4052570">
                <a:moveTo>
                  <a:pt x="5144957" y="0"/>
                </a:moveTo>
                <a:cubicBezTo>
                  <a:pt x="5092702" y="0"/>
                  <a:pt x="5039053" y="8121"/>
                  <a:pt x="4985157" y="25594"/>
                </a:cubicBezTo>
                <a:cubicBezTo>
                  <a:pt x="4904108" y="51927"/>
                  <a:pt x="4825930" y="85150"/>
                  <a:pt x="4750788" y="123213"/>
                </a:cubicBezTo>
                <a:cubicBezTo>
                  <a:pt x="4456781" y="275629"/>
                  <a:pt x="4195998" y="509012"/>
                  <a:pt x="3973277" y="817700"/>
                </a:cubicBezTo>
                <a:cubicBezTo>
                  <a:pt x="3719385" y="1170276"/>
                  <a:pt x="3516189" y="1625392"/>
                  <a:pt x="3368693" y="2171401"/>
                </a:cubicBezTo>
                <a:cubicBezTo>
                  <a:pt x="3164758" y="2925525"/>
                  <a:pt x="2609230" y="3023144"/>
                  <a:pt x="2332532" y="3023144"/>
                </a:cubicBezTo>
                <a:cubicBezTo>
                  <a:pt x="2315059" y="3023144"/>
                  <a:pt x="2298652" y="3022734"/>
                  <a:pt x="2283558" y="3022078"/>
                </a:cubicBezTo>
                <a:cubicBezTo>
                  <a:pt x="1762975" y="2998616"/>
                  <a:pt x="1174059" y="2629470"/>
                  <a:pt x="1057818" y="1969190"/>
                </a:cubicBezTo>
                <a:cubicBezTo>
                  <a:pt x="1009993" y="1723913"/>
                  <a:pt x="794820" y="1553039"/>
                  <a:pt x="553068" y="1553039"/>
                </a:cubicBezTo>
                <a:cubicBezTo>
                  <a:pt x="523372" y="1553039"/>
                  <a:pt x="493266" y="1555582"/>
                  <a:pt x="462995" y="1560915"/>
                </a:cubicBezTo>
                <a:cubicBezTo>
                  <a:pt x="186626" y="1609806"/>
                  <a:pt x="82" y="1871572"/>
                  <a:pt x="43970" y="2148924"/>
                </a:cubicBezTo>
                <a:cubicBezTo>
                  <a:pt x="136749" y="2688041"/>
                  <a:pt x="423948" y="3175396"/>
                  <a:pt x="849782" y="3519195"/>
                </a:cubicBezTo>
                <a:cubicBezTo>
                  <a:pt x="1244361" y="3839614"/>
                  <a:pt x="1729752" y="4025171"/>
                  <a:pt x="2236717" y="4049535"/>
                </a:cubicBezTo>
                <a:cubicBezTo>
                  <a:pt x="2271827" y="4051504"/>
                  <a:pt x="2305051" y="4052488"/>
                  <a:pt x="2339258" y="4052488"/>
                </a:cubicBezTo>
                <a:cubicBezTo>
                  <a:pt x="2774855" y="4052488"/>
                  <a:pt x="3182149" y="3926486"/>
                  <a:pt x="3524966" y="3687197"/>
                </a:cubicBezTo>
                <a:cubicBezTo>
                  <a:pt x="3929308" y="3403939"/>
                  <a:pt x="4218475" y="2973268"/>
                  <a:pt x="4362033" y="2439975"/>
                </a:cubicBezTo>
                <a:cubicBezTo>
                  <a:pt x="4598370" y="1568790"/>
                  <a:pt x="4932409" y="1213261"/>
                  <a:pt x="5170716" y="1067735"/>
                </a:cubicBezTo>
                <a:cubicBezTo>
                  <a:pt x="5216654" y="1040336"/>
                  <a:pt x="5264480" y="1016957"/>
                  <a:pt x="5314274" y="998336"/>
                </a:cubicBezTo>
                <a:cubicBezTo>
                  <a:pt x="5485231" y="937796"/>
                  <a:pt x="5611234" y="791286"/>
                  <a:pt x="5646426" y="613521"/>
                </a:cubicBezTo>
                <a:lnTo>
                  <a:pt x="5646426" y="609666"/>
                </a:lnTo>
                <a:cubicBezTo>
                  <a:pt x="5709838" y="282356"/>
                  <a:pt x="5452828" y="0"/>
                  <a:pt x="5144957" y="0"/>
                </a:cubicBezTo>
                <a:close/>
              </a:path>
            </a:pathLst>
          </a:custGeom>
          <a:gradFill flip="none" rotWithShape="0">
            <a:gsLst>
              <a:gs pos="0">
                <a:srgbClr val="A869E7"/>
              </a:gs>
              <a:gs pos="100000">
                <a:srgbClr val="89D0E9"/>
              </a:gs>
            </a:gsLst>
            <a:lin ang="816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sp>
        <p:nvSpPr>
          <p:cNvPr id="3" name="Google Shape;17;p3"/>
          <p:cNvSpPr>
            <a:extLst>
              <a:ext uri="smNativeData">
                <pr:smNativeData xmlns:pr="smNativeData" xmlns="smNativeData" val="SMDATA_16_miGjYxMAAAAlAAAAZgAAAA0AAAAAkAAAAJAAAACQAAAAkAAAAAAAAAABAAAAAAAAAAEAAABQAAAAAAAAAAAA8D8AAAAAAADwPwAAAAAAAOA/AAAAAAAA4D8AAAAAAADgPwAAAAAAAOA/AAAAAAAA4D8AAAAAAADgPwAAAAAAAOA/AAAAAAAA4D8CAAAAjAAAAAEAAAADAAAA6sBsAOp1kQ0AAAAAAAAAAAAAAAAAAAAAAAAAAAAAAAAAAAAAeAAAAAEAAABAAAAAnf///2QAAADhAAAAAAAAAAEAAAAvAAAA/5yS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6sBsAOp1kQb/nJIAAAAAAAAAAAAAAAAAAAAAAAAAAAAAAAAAAAAAABgXOgJ/f38A6sBsA8zMzADAwP8Af39/AAAAAAAAAAAAAAAAAAAAAAAAAAAAIQAAABgAAAAUAAAAIfH//0r6//8wHAAAWiUAABAAAAAmAAAACAAAAP//////////MAAAABQAAAAAAAAA/Er//wS1AAD8Sv//BLUAAA=="/>
              </a:ext>
            </a:extLst>
          </p:cNvSpPr>
          <p:nvPr/>
        </p:nvSpPr>
        <p:spPr>
          <a:xfrm rot="8886937">
            <a:off x="-2417445" y="-928370"/>
            <a:ext cx="6999605" cy="7000240"/>
          </a:xfrm>
          <a:prstGeom prst="ellipse">
            <a:avLst/>
          </a:prstGeom>
          <a:gradFill flip="none" rotWithShape="0">
            <a:gsLst>
              <a:gs pos="0">
                <a:srgbClr val="EAC06C"/>
              </a:gs>
              <a:gs pos="47000">
                <a:srgbClr val="FF9C92"/>
              </a:gs>
              <a:gs pos="100000">
                <a:schemeClr val="accent2"/>
              </a:gs>
            </a:gsLst>
            <a:lin ang="810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pic>
        <p:nvPicPr>
          <p:cNvPr id="4" name="Google Shape;18;p3"/>
          <p:cNvPicPr>
            <a:extLst>
              <a:ext uri="smNativeData">
                <pr:smNativeData xmlns:pr="smNativeData" xmlns="smNativeData" val="SMDATA_18_miGjYxMAAAAlAAAAEQAAAA0AAAAAkAAAAEgAAACQAAAASAAAAAAAAAAAAAAAAAAAAAEAAABQAAAAkNrEyf0OzT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QAAAAAAAAAGAAAAAAAAAAEAAAAAAAAAQAAAAAAAAADDAAAAZAAAAGQAAAAAAAAAy8vLAEAAAAAAAAAAwwAAAGQAAABkAAAAAAAAAAcAAAA4AAAAAAAAAAAAAAAAAAAA////AAAAAAAAAAAAGAYAAJwFAACoBQAAmwUAAAAAAABkAAAAZAAAAAAAAAAjAAAABAAAAGUAAAAXAAAAFAAAAAAAAAAAAAAA/38AAP9/AAAAAAAACQAAAAQAAAAAAAAAHgAAAGgAAAAAAAAAAAAAAAAAAAAAAAAAAAAAABAnAAAQJwAAAAAAAAAAAAAAAAAAAAAAAAAAAAAAAAAAAAAAAAAAAAA+BgAAAAAAAMDA/wAAAAAAAAAAAAAAAAAAAAAAZAAAAAAAAAB/f38ACgAAACIAAAAYAAAAAAAAAAAAAAAAAAAAAAAAAAAAAAAAAAAAJAAAACQAAAAAAAAABwAAAAAAAAAAAAAAAAAAAAAAAAAAAAAAAAAAAH9/fwAlAAAAWAAAAAAAAAAAAAAAAAAAAAAAAAAAAAAAAAAAAAAAAAAAAAAAAAAAAAAAAAAAAAAAPwAAAAAAAACghgEAAAAAAAAAAAAAAAAADAAAAAEAAAAAAAAAAAAAAAAAAAAfAAAAVAAAAN2p/AXj5+YBAAAAAAAAAAAAAAAAAAAAAAAAAAAAAAAAAAAAAAAAAAAYFzoCf39/AAAAAADLy8sAwMD/AH9/fwAAAAAAAAAAAAAAAAD///8AAAAAACEAAAAYAAAAFAAAAHYIAACKBAAAyi8AABobAAAQAAAAJgAAAAgAAAD//////////zAAAAAUAAAAAAAAAAAA//8AAAEAAAD//wAAAQA="/>
              </a:ext>
            </a:extLst>
          </p:cNvPicPr>
          <p:nvPr/>
        </p:nvPicPr>
        <p:blipFill>
          <a:blip r:embed="rId2"/>
          <a:srcRect l="15600" t="14360" r="14480" b="14350"/>
          <a:stretch>
            <a:fillRect/>
          </a:stretch>
        </p:blipFill>
        <p:spPr>
          <a:xfrm>
            <a:off x="1375410" y="737870"/>
            <a:ext cx="6393180" cy="3667760"/>
          </a:xfrm>
          <a:prstGeom prst="roundRect">
            <a:avLst>
              <a:gd name="adj" fmla="val 11351"/>
            </a:avLst>
          </a:prstGeom>
          <a:noFill/>
          <a:ln>
            <a:noFill/>
          </a:ln>
          <a:effectLst>
            <a:outerShdw blurRad="1014730" dist="123825" dir="5400000" algn="bl">
              <a:srgbClr val="000000">
                <a:alpha val="36000"/>
              </a:srgbClr>
            </a:outerShdw>
          </a:effectLst>
        </p:spPr>
      </p:pic>
      <p:sp>
        <p:nvSpPr>
          <p:cNvPr id="5" name="Google Shape;19;p3"/>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uQ0AAKgMAACHKgAANhUAABAAAAAmAAAACAAAAL2wAAAAAAAAMAAAABQAAAAAAAAAAAD//wAAAQAAAP//AAABAA=="/>
              </a:ext>
            </a:extLst>
          </p:cNvSpPr>
          <p:nvPr>
            <p:ph type="title"/>
          </p:nvPr>
        </p:nvSpPr>
        <p:spPr>
          <a:xfrm>
            <a:off x="2230755" y="2057400"/>
            <a:ext cx="4682490" cy="1390650"/>
          </a:xfrm>
        </p:spPr>
        <p:txBody>
          <a:bodyPr vert="horz" wrap="square" lIns="91440" tIns="91440" rIns="91440" bIns="91440" numCol="1" spcCol="215900" anchor="ctr">
            <a:prstTxWarp prst="textNoShape">
              <a:avLst/>
            </a:prstTxWarp>
          </a:bodyPr>
          <a:lstStyle>
            <a:lvl1pPr>
              <a:lnSpc>
                <a:spcPct val="80000"/>
              </a:lnSpc>
              <a:spcBef>
                <a:spcPts val="0"/>
              </a:spcBef>
              <a:spcAft>
                <a:spcPts val="0"/>
              </a:spcAft>
              <a:buNone/>
              <a:defRPr sz="6000" cap="none"/>
            </a:lvl1pPr>
            <a:lvl2pPr algn="ctr">
              <a:spcBef>
                <a:spcPts val="0"/>
              </a:spcBef>
              <a:spcAft>
                <a:spcPts val="0"/>
              </a:spcAft>
              <a:buNone/>
              <a:defRPr sz="3600" cap="none"/>
            </a:lvl2pPr>
            <a:lvl3pPr algn="ctr">
              <a:spcBef>
                <a:spcPts val="0"/>
              </a:spcBef>
              <a:spcAft>
                <a:spcPts val="0"/>
              </a:spcAft>
              <a:buNone/>
              <a:defRPr sz="3600" cap="none"/>
            </a:lvl3pPr>
            <a:lvl4pPr algn="ctr">
              <a:spcBef>
                <a:spcPts val="0"/>
              </a:spcBef>
              <a:spcAft>
                <a:spcPts val="0"/>
              </a:spcAft>
              <a:buNone/>
              <a:defRPr sz="3600" cap="none"/>
            </a:lvl4pPr>
            <a:lvl5pPr algn="ctr">
              <a:spcBef>
                <a:spcPts val="0"/>
              </a:spcBef>
              <a:spcAft>
                <a:spcPts val="0"/>
              </a:spcAft>
              <a:buNone/>
              <a:defRPr sz="3600" cap="none"/>
            </a:lvl5pPr>
            <a:lvl6pPr algn="ctr">
              <a:spcBef>
                <a:spcPts val="0"/>
              </a:spcBef>
              <a:spcAft>
                <a:spcPts val="0"/>
              </a:spcAft>
              <a:buNone/>
              <a:defRPr sz="3600" cap="none"/>
            </a:lvl6pPr>
            <a:lvl7pPr algn="ctr">
              <a:spcBef>
                <a:spcPts val="0"/>
              </a:spcBef>
              <a:spcAft>
                <a:spcPts val="0"/>
              </a:spcAft>
              <a:buNone/>
              <a:defRPr sz="3600" cap="none"/>
            </a:lvl7pPr>
            <a:lvl8pPr algn="ctr">
              <a:spcBef>
                <a:spcPts val="0"/>
              </a:spcBef>
              <a:spcAft>
                <a:spcPts val="0"/>
              </a:spcAft>
              <a:buNone/>
              <a:defRPr sz="3600" cap="none"/>
            </a:lvl8pPr>
            <a:lvl9pPr algn="ctr">
              <a:spcBef>
                <a:spcPts val="0"/>
              </a:spcBef>
              <a:spcAft>
                <a:spcPts val="0"/>
              </a:spcAft>
              <a:buNone/>
              <a:defRPr sz="3600" cap="none"/>
            </a:lvl9pPr>
          </a:lstStyle>
          <a:p>
            <a:pPr/>
          </a:p>
        </p:txBody>
      </p:sp>
      <p:sp>
        <p:nvSpPr>
          <p:cNvPr id="6" name="Google Shape;20;p3"/>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uQ0AADEHAABcFgAAMAwAABAAAAAmAAAACAAAAL2wAAAAAAAAMAAAABQAAAAAAAAAAAD//wAAAQAAAP//AAABAA=="/>
              </a:ext>
            </a:extLst>
          </p:cNvSpPr>
          <p:nvPr>
            <p:ph type="title" idx="2"/>
          </p:nvPr>
        </p:nvSpPr>
        <p:spPr>
          <a:xfrm>
            <a:off x="2230755" y="1169035"/>
            <a:ext cx="1403985" cy="812165"/>
          </a:xfrm>
        </p:spPr>
        <p:txBody>
          <a:bodyPr vert="horz" wrap="square" lIns="91440" tIns="91440" rIns="91440" bIns="91440" numCol="1" spcCol="215900" anchor="ctr">
            <a:prstTxWarp prst="textNoShape">
              <a:avLst/>
            </a:prstTxWarp>
          </a:bodyPr>
          <a:lstStyle>
            <a:lvl1pPr>
              <a:spcBef>
                <a:spcPts val="0"/>
              </a:spcBef>
              <a:spcAft>
                <a:spcPts val="0"/>
              </a:spcAft>
              <a:buNone/>
              <a:defRPr sz="6000" cap="none">
                <a:solidFill>
                  <a:srgbClr val="18173A"/>
                </a:solidFill>
              </a:defRPr>
            </a:lvl1pPr>
            <a:lvl2pPr algn="ctr">
              <a:spcBef>
                <a:spcPts val="0"/>
              </a:spcBef>
              <a:spcAft>
                <a:spcPts val="0"/>
              </a:spcAft>
              <a:buNone/>
              <a:defRPr sz="6000" cap="none"/>
            </a:lvl2pPr>
            <a:lvl3pPr algn="ctr">
              <a:spcBef>
                <a:spcPts val="0"/>
              </a:spcBef>
              <a:spcAft>
                <a:spcPts val="0"/>
              </a:spcAft>
              <a:buNone/>
              <a:defRPr sz="6000" cap="none"/>
            </a:lvl3pPr>
            <a:lvl4pPr algn="ctr">
              <a:spcBef>
                <a:spcPts val="0"/>
              </a:spcBef>
              <a:spcAft>
                <a:spcPts val="0"/>
              </a:spcAft>
              <a:buNone/>
              <a:defRPr sz="6000" cap="none"/>
            </a:lvl4pPr>
            <a:lvl5pPr algn="ctr">
              <a:spcBef>
                <a:spcPts val="0"/>
              </a:spcBef>
              <a:spcAft>
                <a:spcPts val="0"/>
              </a:spcAft>
              <a:buNone/>
              <a:defRPr sz="6000" cap="none"/>
            </a:lvl5pPr>
            <a:lvl6pPr algn="ctr">
              <a:spcBef>
                <a:spcPts val="0"/>
              </a:spcBef>
              <a:spcAft>
                <a:spcPts val="0"/>
              </a:spcAft>
              <a:buNone/>
              <a:defRPr sz="6000" cap="none"/>
            </a:lvl6pPr>
            <a:lvl7pPr algn="ctr">
              <a:spcBef>
                <a:spcPts val="0"/>
              </a:spcBef>
              <a:spcAft>
                <a:spcPts val="0"/>
              </a:spcAft>
              <a:buNone/>
              <a:defRPr sz="6000" cap="none"/>
            </a:lvl7pPr>
            <a:lvl8pPr algn="ctr">
              <a:spcBef>
                <a:spcPts val="0"/>
              </a:spcBef>
              <a:spcAft>
                <a:spcPts val="0"/>
              </a:spcAft>
              <a:buNone/>
              <a:defRPr sz="6000" cap="none"/>
            </a:lvl8pPr>
            <a:lvl9pPr algn="ctr">
              <a:spcBef>
                <a:spcPts val="0"/>
              </a:spcBef>
              <a:spcAft>
                <a:spcPts val="0"/>
              </a:spcAft>
              <a:buNone/>
              <a:defRPr sz="6000" cap="none"/>
            </a:lvl9pPr>
          </a:lstStyle>
          <a:p>
            <a:pPr/>
            <a:r>
              <a:t>xx%</a:t>
            </a:r>
          </a:p>
        </p:txBody>
      </p:sp>
      <p:sp>
        <p:nvSpPr>
          <p:cNvPr id="7" name="Google Shape;21;p3"/>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uQ0AACYWAACHKgAAYBgAABAAAAAmAAAACAAAAL2wAAAAAAAAMAAAABQAAAAAAAAAAAD//wAAAQAAAP//AAABAA=="/>
              </a:ext>
            </a:extLst>
          </p:cNvSpPr>
          <p:nvPr>
            <p:ph type="subTitle" idx="1"/>
          </p:nvPr>
        </p:nvSpPr>
        <p:spPr>
          <a:xfrm>
            <a:off x="2230755" y="3600450"/>
            <a:ext cx="4682490" cy="361950"/>
          </a:xfrm>
        </p:spPr>
        <p:txBody>
          <a:bodyPr vert="horz" wrap="square" lIns="91440" tIns="91440" rIns="91440" bIns="91440" numCol="1" spcCol="215900" anchor="ctr">
            <a:prstTxWarp prst="textNoShape">
              <a:avLst/>
            </a:prstTxWarp>
          </a:bodyPr>
          <a:lstStyle>
            <a:lvl1pPr>
              <a:lnSpc>
                <a:spcPct val="100000"/>
              </a:lnSpc>
              <a:spcBef>
                <a:spcPts val="0"/>
              </a:spcBef>
              <a:spcAft>
                <a:spcPts val="0"/>
              </a:spcAft>
              <a:buNone/>
            </a:lvl1pPr>
            <a:lvl2pPr algn="ctr">
              <a:lnSpc>
                <a:spcPct val="100000"/>
              </a:lnSpc>
              <a:spcBef>
                <a:spcPts val="0"/>
              </a:spcBef>
              <a:spcAft>
                <a:spcPts val="0"/>
              </a:spcAft>
              <a:buNone/>
            </a:lvl2pPr>
            <a:lvl3pPr algn="ctr">
              <a:lnSpc>
                <a:spcPct val="100000"/>
              </a:lnSpc>
              <a:spcBef>
                <a:spcPts val="0"/>
              </a:spcBef>
              <a:spcAft>
                <a:spcPts val="0"/>
              </a:spcAft>
              <a:buNone/>
            </a:lvl3pPr>
            <a:lvl4pPr algn="ctr">
              <a:lnSpc>
                <a:spcPct val="100000"/>
              </a:lnSpc>
              <a:spcBef>
                <a:spcPts val="0"/>
              </a:spcBef>
              <a:spcAft>
                <a:spcPts val="0"/>
              </a:spcAft>
              <a:buNone/>
            </a:lvl4pPr>
            <a:lvl5pPr algn="ctr">
              <a:lnSpc>
                <a:spcPct val="100000"/>
              </a:lnSpc>
              <a:spcBef>
                <a:spcPts val="0"/>
              </a:spcBef>
              <a:spcAft>
                <a:spcPts val="0"/>
              </a:spcAft>
              <a:buNone/>
            </a:lvl5pPr>
            <a:lvl6pPr algn="ctr">
              <a:lnSpc>
                <a:spcPct val="100000"/>
              </a:lnSpc>
              <a:spcBef>
                <a:spcPts val="0"/>
              </a:spcBef>
              <a:spcAft>
                <a:spcPts val="0"/>
              </a:spcAft>
              <a:buNone/>
            </a:lvl6pPr>
            <a:lvl7pPr algn="ctr">
              <a:lnSpc>
                <a:spcPct val="100000"/>
              </a:lnSpc>
              <a:spcBef>
                <a:spcPts val="0"/>
              </a:spcBef>
              <a:spcAft>
                <a:spcPts val="0"/>
              </a:spcAft>
              <a:buNone/>
            </a:lvl7pPr>
            <a:lvl8pPr algn="ctr">
              <a:lnSpc>
                <a:spcPct val="100000"/>
              </a:lnSpc>
              <a:spcBef>
                <a:spcPts val="0"/>
              </a:spcBef>
              <a:spcAft>
                <a:spcPts val="0"/>
              </a:spcAft>
              <a:buNone/>
            </a:lvl8pPr>
            <a:lvl9pPr algn="ctr">
              <a:lnSpc>
                <a:spcPct val="100000"/>
              </a:lnSpc>
              <a:spcBef>
                <a:spcPts val="0"/>
              </a:spcBef>
              <a:spcAft>
                <a:spcPts val="0"/>
              </a:spcAft>
              <a:buNone/>
            </a:lvl9pPr>
          </a:lstStyle>
          <a:p>
            <a:pPr/>
          </a:p>
        </p:txBody>
      </p:sp>
    </p:spTree>
  </p:cSld>
  <p:clrMapOvr>
    <a:masterClrMapping/>
  </p:clrMapOvr>
</p:sldLayout>
</file>

<file path=ppt/slideLayouts/slideLayout20.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cSld name="BLANK_1_1_1_1_1_1">
    <p:spTree>
      <p:nvGrpSpPr>
        <p:cNvPr id="1" name=""/>
        <p:cNvGrpSpPr/>
        <p:nvPr/>
      </p:nvGrpSpPr>
      <p:grpSpPr>
        <a:xfrm>
          <a:off x="0" y="0"/>
          <a:ext cx="0" cy="0"/>
          <a:chOff x="0" y="0"/>
          <a:chExt cx="0" cy="0"/>
        </a:xfrm>
      </p:grpSpPr>
      <p:sp>
        <p:nvSpPr>
          <p:cNvPr id="2" name="Google Shape;165;p21"/>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DAAAAqGnnAP+ckgAAAAAAAAAAAAAAAAAAAAAAAAAAAAAAAAAAAAAAeAAAAAEAAABAAAAAAAAAAGQAAAANAQAAAAAAAAEAAAAyAAAA6nWRDQ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JKSkp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GnnAP+ckgDqdZEGAAAAAAAAAAAAAAAAAAAAAAAAAAAAAAAAAAAAABgXOgJ/f38A6sBsA8zMzADAwP8Af39/AAAAAAAAAAAAAAAAAAAAAAAAAAAAIQAAABgAAAAUAAAAkuv//zL5///yGQAAAi8AABAAAAAmAAAACAAAAP//////////MAAAABQAAAAAAAAAAAD//wAAAQAAAP//AAABAA=="/>
              </a:ext>
            </a:extLst>
          </p:cNvSpPr>
          <p:nvPr/>
        </p:nvSpPr>
        <p:spPr>
          <a:xfrm rot="19200192" flipH="1">
            <a:off x="-3321050" y="-1106170"/>
            <a:ext cx="7538720" cy="8747760"/>
          </a:xfrm>
          <a:custGeom>
            <a:avLst/>
            <a:gdLst/>
            <a:ahLst/>
            <a:cxnLst/>
            <a:rect l="0" t="0" r="7538720" b="8747760"/>
            <a:pathLst>
              <a:path w="7538720" h="8747760">
                <a:moveTo>
                  <a:pt x="6743971" y="0"/>
                </a:moveTo>
                <a:cubicBezTo>
                  <a:pt x="6693275" y="0"/>
                  <a:pt x="6641748" y="5224"/>
                  <a:pt x="6590102" y="16028"/>
                </a:cubicBezTo>
                <a:cubicBezTo>
                  <a:pt x="6185842" y="100916"/>
                  <a:pt x="5928563" y="498050"/>
                  <a:pt x="6014758" y="902427"/>
                </a:cubicBezTo>
                <a:cubicBezTo>
                  <a:pt x="6016183" y="909432"/>
                  <a:pt x="6146306" y="1628904"/>
                  <a:pt x="5747625" y="2075665"/>
                </a:cubicBezTo>
                <a:cubicBezTo>
                  <a:pt x="5430034" y="2433383"/>
                  <a:pt x="4847923" y="2532637"/>
                  <a:pt x="4299767" y="2532637"/>
                </a:cubicBezTo>
                <a:cubicBezTo>
                  <a:pt x="4133313" y="2532637"/>
                  <a:pt x="3969947" y="2523495"/>
                  <a:pt x="3818097" y="2509604"/>
                </a:cubicBezTo>
                <a:cubicBezTo>
                  <a:pt x="3655205" y="2494645"/>
                  <a:pt x="3495282" y="2487284"/>
                  <a:pt x="3338920" y="2487284"/>
                </a:cubicBezTo>
                <a:cubicBezTo>
                  <a:pt x="2085653" y="2487284"/>
                  <a:pt x="1056777" y="2960165"/>
                  <a:pt x="473596" y="3818545"/>
                </a:cubicBezTo>
                <a:cubicBezTo>
                  <a:pt x="200765" y="4221378"/>
                  <a:pt x="43810" y="4690697"/>
                  <a:pt x="21252" y="5176994"/>
                </a:cubicBezTo>
                <a:cubicBezTo>
                  <a:pt x="0" y="5668870"/>
                  <a:pt x="106022" y="6158017"/>
                  <a:pt x="332194" y="6596230"/>
                </a:cubicBezTo>
                <a:cubicBezTo>
                  <a:pt x="641831" y="7208256"/>
                  <a:pt x="1166242" y="7728508"/>
                  <a:pt x="1846183" y="8098810"/>
                </a:cubicBezTo>
                <a:cubicBezTo>
                  <a:pt x="2569935" y="8491789"/>
                  <a:pt x="3446367" y="8710955"/>
                  <a:pt x="4452804" y="8746217"/>
                </a:cubicBezTo>
                <a:lnTo>
                  <a:pt x="4481061" y="8746217"/>
                </a:lnTo>
                <a:lnTo>
                  <a:pt x="4481061" y="8747641"/>
                </a:lnTo>
                <a:cubicBezTo>
                  <a:pt x="4886746" y="8746217"/>
                  <a:pt x="5216091" y="8421148"/>
                  <a:pt x="5223214" y="8015466"/>
                </a:cubicBezTo>
                <a:cubicBezTo>
                  <a:pt x="5230338" y="7611208"/>
                  <a:pt x="4912272" y="7273317"/>
                  <a:pt x="4506587" y="7257764"/>
                </a:cubicBezTo>
                <a:cubicBezTo>
                  <a:pt x="3733327" y="7230932"/>
                  <a:pt x="3077368" y="7072553"/>
                  <a:pt x="2557231" y="6789870"/>
                </a:cubicBezTo>
                <a:cubicBezTo>
                  <a:pt x="2144422" y="6565124"/>
                  <a:pt x="1833480" y="6265462"/>
                  <a:pt x="1660971" y="5923416"/>
                </a:cubicBezTo>
                <a:cubicBezTo>
                  <a:pt x="1441923" y="5492208"/>
                  <a:pt x="1458900" y="5018734"/>
                  <a:pt x="1706206" y="4655436"/>
                </a:cubicBezTo>
                <a:cubicBezTo>
                  <a:pt x="2005157" y="4216273"/>
                  <a:pt x="2588693" y="3976211"/>
                  <a:pt x="3336783" y="3976211"/>
                </a:cubicBezTo>
                <a:cubicBezTo>
                  <a:pt x="3448504" y="3976211"/>
                  <a:pt x="3563787" y="3981554"/>
                  <a:pt x="3682393" y="3992477"/>
                </a:cubicBezTo>
                <a:cubicBezTo>
                  <a:pt x="3897287" y="4012185"/>
                  <a:pt x="4103632" y="4022158"/>
                  <a:pt x="4302972" y="4022158"/>
                </a:cubicBezTo>
                <a:cubicBezTo>
                  <a:pt x="5436683" y="4022158"/>
                  <a:pt x="6296138" y="3702669"/>
                  <a:pt x="6861509" y="3066542"/>
                </a:cubicBezTo>
                <a:cubicBezTo>
                  <a:pt x="7243212" y="2636877"/>
                  <a:pt x="7469384" y="2072816"/>
                  <a:pt x="7517468" y="1433839"/>
                </a:cubicBezTo>
                <a:cubicBezTo>
                  <a:pt x="7538601" y="1154005"/>
                  <a:pt x="7524473" y="871321"/>
                  <a:pt x="7473658" y="595642"/>
                </a:cubicBezTo>
                <a:cubicBezTo>
                  <a:pt x="7400880" y="243030"/>
                  <a:pt x="7090412" y="0"/>
                  <a:pt x="6743971" y="0"/>
                </a:cubicBezTo>
                <a:close/>
              </a:path>
            </a:pathLst>
          </a:custGeom>
          <a:gradFill flip="none" rotWithShape="0">
            <a:gsLst>
              <a:gs pos="0">
                <a:srgbClr val="A869E7"/>
              </a:gs>
              <a:gs pos="50000">
                <a:schemeClr val="accent2"/>
              </a:gs>
              <a:gs pos="100000">
                <a:srgbClr val="FF9C92"/>
              </a:gs>
            </a:gsLst>
            <a:lin ang="546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sp>
        <p:nvSpPr>
          <p:cNvPr id="3" name="Google Shape;166;p21"/>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DAAAAidDpAKhp5wAAAAAAAAAAAAAAAAAAAAAAAAAAAAAAAAAAAAAAeAAAAAEAAABAAAAAAAAAAGQAAAANAQ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JKSkp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idDpAKhp5wAAAAAAAAAAAAAAAAAAAAAAAAAAAAAAAAAAAAAAAAAAABgXOgJ/f38A6sBsA8zMzADAwP8Af39/AAAAAAAAAAAAAAAAAAAAAAAAAAAAIQAAABgAAAAUAAAA7yoAAAQGAABOWQAA0zsAABAAAAAmAAAACAAAAP//////////MAAAABQAAAAAAAAAAAD//wAAAQAAAP//AAABAA=="/>
              </a:ext>
            </a:extLst>
          </p:cNvSpPr>
          <p:nvPr/>
        </p:nvSpPr>
        <p:spPr>
          <a:xfrm rot="8951238" flipH="1">
            <a:off x="6979285" y="977900"/>
            <a:ext cx="7538085" cy="8747125"/>
          </a:xfrm>
          <a:custGeom>
            <a:avLst/>
            <a:gdLst/>
            <a:ahLst/>
            <a:cxnLst/>
            <a:rect l="0" t="0" r="7538085" b="8747125"/>
            <a:pathLst>
              <a:path w="7538085" h="8747125">
                <a:moveTo>
                  <a:pt x="6743402" y="0"/>
                </a:moveTo>
                <a:cubicBezTo>
                  <a:pt x="6692711" y="0"/>
                  <a:pt x="6641188" y="5223"/>
                  <a:pt x="6589547" y="16026"/>
                </a:cubicBezTo>
                <a:cubicBezTo>
                  <a:pt x="6185320" y="100908"/>
                  <a:pt x="5928063" y="498014"/>
                  <a:pt x="6014251" y="902361"/>
                </a:cubicBezTo>
                <a:cubicBezTo>
                  <a:pt x="6015676" y="909365"/>
                  <a:pt x="6145788" y="1628785"/>
                  <a:pt x="5747141" y="2075514"/>
                </a:cubicBezTo>
                <a:cubicBezTo>
                  <a:pt x="5429577" y="2433206"/>
                  <a:pt x="4847514" y="2532453"/>
                  <a:pt x="4299404" y="2532453"/>
                </a:cubicBezTo>
                <a:cubicBezTo>
                  <a:pt x="4132965" y="2532453"/>
                  <a:pt x="3969611" y="2523311"/>
                  <a:pt x="3817775" y="2509422"/>
                </a:cubicBezTo>
                <a:cubicBezTo>
                  <a:pt x="3654897" y="2494463"/>
                  <a:pt x="3494987" y="2487103"/>
                  <a:pt x="3338639" y="2487103"/>
                </a:cubicBezTo>
                <a:cubicBezTo>
                  <a:pt x="2085476" y="2487103"/>
                  <a:pt x="1056687" y="2959949"/>
                  <a:pt x="473556" y="3818267"/>
                </a:cubicBezTo>
                <a:cubicBezTo>
                  <a:pt x="200748" y="4221071"/>
                  <a:pt x="43806" y="4690356"/>
                  <a:pt x="21250" y="5176617"/>
                </a:cubicBezTo>
                <a:cubicBezTo>
                  <a:pt x="0" y="5668458"/>
                  <a:pt x="106013" y="6157569"/>
                  <a:pt x="332166" y="6595750"/>
                </a:cubicBezTo>
                <a:cubicBezTo>
                  <a:pt x="641776" y="7207732"/>
                  <a:pt x="1166143" y="7727946"/>
                  <a:pt x="1846027" y="8098222"/>
                </a:cubicBezTo>
                <a:cubicBezTo>
                  <a:pt x="2569718" y="8491172"/>
                  <a:pt x="3446076" y="8710322"/>
                  <a:pt x="4452428" y="8745581"/>
                </a:cubicBezTo>
                <a:lnTo>
                  <a:pt x="4480683" y="8745581"/>
                </a:lnTo>
                <a:lnTo>
                  <a:pt x="4480683" y="8747006"/>
                </a:lnTo>
                <a:cubicBezTo>
                  <a:pt x="4886334" y="8745581"/>
                  <a:pt x="5215651" y="8420536"/>
                  <a:pt x="5222774" y="8014883"/>
                </a:cubicBezTo>
                <a:cubicBezTo>
                  <a:pt x="5229897" y="7610655"/>
                  <a:pt x="4911858" y="7272789"/>
                  <a:pt x="4506207" y="7257237"/>
                </a:cubicBezTo>
                <a:cubicBezTo>
                  <a:pt x="3733012" y="7230407"/>
                  <a:pt x="3077108" y="7072040"/>
                  <a:pt x="2557015" y="6789376"/>
                </a:cubicBezTo>
                <a:cubicBezTo>
                  <a:pt x="2144241" y="6564647"/>
                  <a:pt x="1833325" y="6265007"/>
                  <a:pt x="1660831" y="5922986"/>
                </a:cubicBezTo>
                <a:cubicBezTo>
                  <a:pt x="1441801" y="5491809"/>
                  <a:pt x="1458777" y="5018369"/>
                  <a:pt x="1706062" y="4655097"/>
                </a:cubicBezTo>
                <a:cubicBezTo>
                  <a:pt x="2004987" y="4215966"/>
                  <a:pt x="2588475" y="3975922"/>
                  <a:pt x="3336502" y="3975922"/>
                </a:cubicBezTo>
                <a:cubicBezTo>
                  <a:pt x="3448213" y="3975922"/>
                  <a:pt x="3563486" y="3981264"/>
                  <a:pt x="3682083" y="3992186"/>
                </a:cubicBezTo>
                <a:cubicBezTo>
                  <a:pt x="3896958" y="4011893"/>
                  <a:pt x="4103286" y="4021865"/>
                  <a:pt x="4302609" y="4021865"/>
                </a:cubicBezTo>
                <a:cubicBezTo>
                  <a:pt x="5436225" y="4021865"/>
                  <a:pt x="6295607" y="3702400"/>
                  <a:pt x="6860931" y="3066319"/>
                </a:cubicBezTo>
                <a:cubicBezTo>
                  <a:pt x="7242601" y="2636685"/>
                  <a:pt x="7468755" y="2072665"/>
                  <a:pt x="7516834" y="1433735"/>
                </a:cubicBezTo>
                <a:cubicBezTo>
                  <a:pt x="7537966" y="1153921"/>
                  <a:pt x="7523839" y="871256"/>
                  <a:pt x="7473028" y="595598"/>
                </a:cubicBezTo>
                <a:cubicBezTo>
                  <a:pt x="7400256" y="243011"/>
                  <a:pt x="7089814" y="0"/>
                  <a:pt x="6743402" y="0"/>
                </a:cubicBezTo>
                <a:close/>
              </a:path>
            </a:pathLst>
          </a:custGeom>
          <a:gradFill flip="none" rotWithShape="0">
            <a:gsLst>
              <a:gs pos="0">
                <a:srgbClr val="89D0E9"/>
              </a:gs>
              <a:gs pos="100000">
                <a:srgbClr val="A869E7"/>
              </a:gs>
            </a:gsLst>
            <a:lin ang="546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pic>
        <p:nvPicPr>
          <p:cNvPr id="4" name="Google Shape;167;p21"/>
          <p:cNvPicPr>
            <a:extLst>
              <a:ext uri="smNativeData">
                <pr:smNativeData xmlns:pr="smNativeData" xmlns="smNativeData" val="SMDATA_18_miGjYxMAAAAlAAAAEQAAAA0AAAAAkAAAAEgAAACQAAAASAAAAAAAAAAAAAAAAAAAAAEAAABQAAAAPgXAeAYNxT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QAAAAAAAAAGAAAAAAAAAAEAAAAAAAAAQAAAAAAAAADDAAAAZAAAAGQAAAAAAAAAy8vLAEAAAAAAAAAAwwAAAGQAAABkAAAAAAAAAAcAAAA4AAAAAAAAAAAAAAAAAAAA////AAAAAAAAAAAAKQIAAPcCAAAqAgAA9wIAAAAAAABkAAAAZAAAAAAAAAAjAAAABAAAAGUAAAAXAAAAFAAAAAAAAAAAAAAA/38AAP9/AAAAAAAACQAAAAQAAAAyAAAAHgAAAGgAAAAAAAAAAAAAAAAAAAAAAAAAAAAAABAnAAAQJwAAAAAAAAAAAAAAAAAAAAAAAAAAAAAAAAAAAAAAAAAAAAA+BgAAAAAAAMDA/wAAAAAAAAAAAAAAAAAAAAAAZAAAAAAAAAB/f38ACgAAACIAAAAYAAAAAAAAAAAAAAAAAAAAAAAAAAAAAAAAAAAAJAAAACQAAAAAAAAABwAAAAAAAAAAAAAAAAAAAAAAAAAAAAAAAAAAAH9/fwAlAAAAWAAAAAAAAAAAAAAAAAAAAAAAAAAAAAAAAAAAAAAAAAAAAAAAAAAAAAAAAAAAAAAAPwAAAAAAAACghgEAAAAAAAAAAAAAAAAADAAAAAEAAAAAAAAAAAAAAAAAAAAfAAAAVAAAAN2p/AXj5+YBAAAAAAAAAAAAAAAAAAAAAAAAAAAAAAAAAAAAAAAAAAAYFzoCf39/AAAAAADLy8sAwMD/AH9/fwAAAAAAAAAAAAAAAAD///8AAAAAACEAAAAYAAAAFAAAAB0DAABnAgAAIzUAAD0dAAAQAAAAJgAAAAgAAAD//////////zAAAAAUAAAAAAAAAAAA//8AAAEAAAD//wAAAQA="/>
              </a:ext>
            </a:extLst>
          </p:cNvPicPr>
          <p:nvPr/>
        </p:nvPicPr>
        <p:blipFill>
          <a:blip r:embed="rId2"/>
          <a:srcRect l="5530" t="7590" r="5540" b="7590"/>
          <a:stretch>
            <a:fillRect/>
          </a:stretch>
        </p:blipFill>
        <p:spPr>
          <a:xfrm>
            <a:off x="506095" y="390525"/>
            <a:ext cx="8131810" cy="4362450"/>
          </a:xfrm>
          <a:prstGeom prst="roundRect">
            <a:avLst>
              <a:gd name="adj" fmla="val 8223"/>
            </a:avLst>
          </a:prstGeom>
          <a:noFill/>
          <a:ln>
            <a:noFill/>
          </a:ln>
          <a:effectLst>
            <a:outerShdw blurRad="1014730" dist="123825" dir="5400000" algn="bl">
              <a:srgbClr val="000000">
                <a:alpha val="36000"/>
              </a:srgbClr>
            </a:outerShdw>
          </a:effectLst>
        </p:spPr>
      </p:pic>
      <p:sp>
        <p:nvSpPr>
          <p:cNvPr id="5" name="Google Shape;168;p21"/>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K+vr6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DwsAALcHAAB7IQAAcQ4AABAAAAAmAAAACAAAAL2wAAAAAAAAMAAAABQAAAAAAAAAAAD//wAAAQAAAP//AAABAA=="/>
              </a:ext>
            </a:extLst>
          </p:cNvSpPr>
          <p:nvPr>
            <p:ph type="title"/>
          </p:nvPr>
        </p:nvSpPr>
        <p:spPr>
          <a:xfrm>
            <a:off x="1797685" y="1254125"/>
            <a:ext cx="3644900" cy="1093470"/>
          </a:xfrm>
        </p:spPr>
        <p:txBody>
          <a:bodyPr vert="horz" wrap="square" lIns="91440" tIns="91440" rIns="91440" bIns="91440" numCol="1" spcCol="215900" anchor="ctr">
            <a:prstTxWarp prst="textNoShape">
              <a:avLst/>
            </a:prstTxWarp>
          </a:bodyPr>
          <a:lstStyle>
            <a:lvl1pPr algn="r">
              <a:lnSpc>
                <a:spcPct val="80000"/>
              </a:lnSpc>
              <a:spcBef>
                <a:spcPts val="0"/>
              </a:spcBef>
              <a:spcAft>
                <a:spcPts val="0"/>
              </a:spcAft>
              <a:buNone/>
              <a:defRPr sz="7000" cap="none"/>
            </a:lvl1pPr>
            <a:lvl2pPr algn="ctr">
              <a:spcBef>
                <a:spcPts val="0"/>
              </a:spcBef>
              <a:spcAft>
                <a:spcPts val="0"/>
              </a:spcAft>
              <a:buNone/>
              <a:defRPr sz="6200" cap="none"/>
            </a:lvl2pPr>
            <a:lvl3pPr algn="ctr">
              <a:spcBef>
                <a:spcPts val="0"/>
              </a:spcBef>
              <a:spcAft>
                <a:spcPts val="0"/>
              </a:spcAft>
              <a:buNone/>
              <a:defRPr sz="6200" cap="none"/>
            </a:lvl3pPr>
            <a:lvl4pPr algn="ctr">
              <a:spcBef>
                <a:spcPts val="0"/>
              </a:spcBef>
              <a:spcAft>
                <a:spcPts val="0"/>
              </a:spcAft>
              <a:buNone/>
              <a:defRPr sz="6200" cap="none"/>
            </a:lvl4pPr>
            <a:lvl5pPr algn="ctr">
              <a:spcBef>
                <a:spcPts val="0"/>
              </a:spcBef>
              <a:spcAft>
                <a:spcPts val="0"/>
              </a:spcAft>
              <a:buNone/>
              <a:defRPr sz="6200" cap="none"/>
            </a:lvl5pPr>
            <a:lvl6pPr algn="ctr">
              <a:spcBef>
                <a:spcPts val="0"/>
              </a:spcBef>
              <a:spcAft>
                <a:spcPts val="0"/>
              </a:spcAft>
              <a:buNone/>
              <a:defRPr sz="6200" cap="none"/>
            </a:lvl6pPr>
            <a:lvl7pPr algn="ctr">
              <a:spcBef>
                <a:spcPts val="0"/>
              </a:spcBef>
              <a:spcAft>
                <a:spcPts val="0"/>
              </a:spcAft>
              <a:buNone/>
              <a:defRPr sz="6200" cap="none"/>
            </a:lvl7pPr>
            <a:lvl8pPr algn="ctr">
              <a:spcBef>
                <a:spcPts val="0"/>
              </a:spcBef>
              <a:spcAft>
                <a:spcPts val="0"/>
              </a:spcAft>
              <a:buNone/>
              <a:defRPr sz="6200" cap="none"/>
            </a:lvl8pPr>
            <a:lvl9pPr algn="ctr">
              <a:spcBef>
                <a:spcPts val="0"/>
              </a:spcBef>
              <a:spcAft>
                <a:spcPts val="0"/>
              </a:spcAft>
              <a:buNone/>
              <a:defRPr sz="6200" cap="none"/>
            </a:lvl9pPr>
          </a:lstStyle>
          <a:p>
            <a:pPr/>
            <a:r>
              <a:t>xx%</a:t>
            </a:r>
          </a:p>
        </p:txBody>
      </p:sp>
      <p:sp>
        <p:nvSpPr>
          <p:cNvPr id="6" name="Google Shape;169;p21"/>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JKSkp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ayIAABQLAAAxLQAAcg4AABAAAAAmAAAACAAAAL2wAAAAAAAAMAAAABQAAAAAAAAAAAD//wAAAQAAAP//AAABAA=="/>
              </a:ext>
            </a:extLst>
          </p:cNvSpPr>
          <p:nvPr>
            <p:ph type="subTitle" idx="1"/>
          </p:nvPr>
        </p:nvSpPr>
        <p:spPr>
          <a:xfrm>
            <a:off x="5594985" y="1800860"/>
            <a:ext cx="1751330" cy="547370"/>
          </a:xfrm>
        </p:spPr>
        <p:txBody>
          <a:bodyPr vert="horz" wrap="square" lIns="91440" tIns="91440" rIns="91440" bIns="91440" numCol="1" spcCol="215900" anchor="ctr">
            <a:prstTxWarp prst="textNoShape">
              <a:avLst/>
            </a:prstTxWarp>
          </a:bodyPr>
          <a:lstStyle>
            <a:lvl1pPr>
              <a:lnSpc>
                <a:spcPct val="100000"/>
              </a:lnSpc>
              <a:spcBef>
                <a:spcPts val="0"/>
              </a:spcBef>
              <a:spcAft>
                <a:spcPts val="0"/>
              </a:spcAft>
              <a:buNone/>
              <a:defRPr sz="1400" cap="none"/>
            </a:lvl1pPr>
            <a:lvl2pPr algn="ctr">
              <a:lnSpc>
                <a:spcPct val="100000"/>
              </a:lnSpc>
              <a:spcBef>
                <a:spcPts val="0"/>
              </a:spcBef>
              <a:spcAft>
                <a:spcPts val="0"/>
              </a:spcAft>
              <a:buNone/>
            </a:lvl2pPr>
            <a:lvl3pPr algn="ctr">
              <a:lnSpc>
                <a:spcPct val="100000"/>
              </a:lnSpc>
              <a:spcBef>
                <a:spcPts val="0"/>
              </a:spcBef>
              <a:spcAft>
                <a:spcPts val="0"/>
              </a:spcAft>
              <a:buNone/>
            </a:lvl3pPr>
            <a:lvl4pPr algn="ctr">
              <a:lnSpc>
                <a:spcPct val="100000"/>
              </a:lnSpc>
              <a:spcBef>
                <a:spcPts val="0"/>
              </a:spcBef>
              <a:spcAft>
                <a:spcPts val="0"/>
              </a:spcAft>
              <a:buNone/>
            </a:lvl4pPr>
            <a:lvl5pPr algn="ctr">
              <a:lnSpc>
                <a:spcPct val="100000"/>
              </a:lnSpc>
              <a:spcBef>
                <a:spcPts val="0"/>
              </a:spcBef>
              <a:spcAft>
                <a:spcPts val="0"/>
              </a:spcAft>
              <a:buNone/>
            </a:lvl5pPr>
            <a:lvl6pPr algn="ctr">
              <a:lnSpc>
                <a:spcPct val="100000"/>
              </a:lnSpc>
              <a:spcBef>
                <a:spcPts val="0"/>
              </a:spcBef>
              <a:spcAft>
                <a:spcPts val="0"/>
              </a:spcAft>
              <a:buNone/>
            </a:lvl6pPr>
            <a:lvl7pPr algn="ctr">
              <a:lnSpc>
                <a:spcPct val="100000"/>
              </a:lnSpc>
              <a:spcBef>
                <a:spcPts val="0"/>
              </a:spcBef>
              <a:spcAft>
                <a:spcPts val="0"/>
              </a:spcAft>
              <a:buNone/>
            </a:lvl7pPr>
            <a:lvl8pPr algn="ctr">
              <a:lnSpc>
                <a:spcPct val="100000"/>
              </a:lnSpc>
              <a:spcBef>
                <a:spcPts val="0"/>
              </a:spcBef>
              <a:spcAft>
                <a:spcPts val="0"/>
              </a:spcAft>
              <a:buNone/>
            </a:lvl8pPr>
            <a:lvl9pPr algn="ctr">
              <a:lnSpc>
                <a:spcPct val="100000"/>
              </a:lnSpc>
              <a:spcBef>
                <a:spcPts val="0"/>
              </a:spcBef>
              <a:spcAft>
                <a:spcPts val="0"/>
              </a:spcAft>
              <a:buNone/>
            </a:lvl9pPr>
          </a:lstStyle>
          <a:p>
            <a:pPr/>
          </a:p>
        </p:txBody>
      </p:sp>
      <p:sp>
        <p:nvSpPr>
          <p:cNvPr id="7" name="Google Shape;170;p21"/>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K6urq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DwsAACwRAAB7IQAA7RcAABAAAAAmAAAACAAAAL2wAAAAAAAAMAAAABQAAAAAAAAAAAD//wAAAQAAAP//AAABAA=="/>
              </a:ext>
            </a:extLst>
          </p:cNvSpPr>
          <p:nvPr>
            <p:ph type="title" idx="2"/>
          </p:nvPr>
        </p:nvSpPr>
        <p:spPr>
          <a:xfrm>
            <a:off x="1797685" y="2791460"/>
            <a:ext cx="3644900" cy="1097915"/>
          </a:xfrm>
        </p:spPr>
        <p:txBody>
          <a:bodyPr vert="horz" wrap="square" lIns="91440" tIns="91440" rIns="91440" bIns="91440" numCol="1" spcCol="215900" anchor="ctr">
            <a:prstTxWarp prst="textNoShape">
              <a:avLst/>
            </a:prstTxWarp>
          </a:bodyPr>
          <a:lstStyle>
            <a:lvl1pPr algn="r">
              <a:lnSpc>
                <a:spcPct val="80000"/>
              </a:lnSpc>
              <a:spcBef>
                <a:spcPts val="0"/>
              </a:spcBef>
              <a:spcAft>
                <a:spcPts val="0"/>
              </a:spcAft>
              <a:buNone/>
              <a:defRPr sz="7000" cap="none"/>
            </a:lvl1pPr>
            <a:lvl2pPr algn="ctr">
              <a:spcBef>
                <a:spcPts val="0"/>
              </a:spcBef>
              <a:spcAft>
                <a:spcPts val="0"/>
              </a:spcAft>
              <a:buNone/>
              <a:defRPr sz="6200" cap="none"/>
            </a:lvl2pPr>
            <a:lvl3pPr algn="ctr">
              <a:spcBef>
                <a:spcPts val="0"/>
              </a:spcBef>
              <a:spcAft>
                <a:spcPts val="0"/>
              </a:spcAft>
              <a:buNone/>
              <a:defRPr sz="6200" cap="none"/>
            </a:lvl3pPr>
            <a:lvl4pPr algn="ctr">
              <a:spcBef>
                <a:spcPts val="0"/>
              </a:spcBef>
              <a:spcAft>
                <a:spcPts val="0"/>
              </a:spcAft>
              <a:buNone/>
              <a:defRPr sz="6200" cap="none"/>
            </a:lvl4pPr>
            <a:lvl5pPr algn="ctr">
              <a:spcBef>
                <a:spcPts val="0"/>
              </a:spcBef>
              <a:spcAft>
                <a:spcPts val="0"/>
              </a:spcAft>
              <a:buNone/>
              <a:defRPr sz="6200" cap="none"/>
            </a:lvl5pPr>
            <a:lvl6pPr algn="ctr">
              <a:spcBef>
                <a:spcPts val="0"/>
              </a:spcBef>
              <a:spcAft>
                <a:spcPts val="0"/>
              </a:spcAft>
              <a:buNone/>
              <a:defRPr sz="6200" cap="none"/>
            </a:lvl6pPr>
            <a:lvl7pPr algn="ctr">
              <a:spcBef>
                <a:spcPts val="0"/>
              </a:spcBef>
              <a:spcAft>
                <a:spcPts val="0"/>
              </a:spcAft>
              <a:buNone/>
              <a:defRPr sz="6200" cap="none"/>
            </a:lvl7pPr>
            <a:lvl8pPr algn="ctr">
              <a:spcBef>
                <a:spcPts val="0"/>
              </a:spcBef>
              <a:spcAft>
                <a:spcPts val="0"/>
              </a:spcAft>
              <a:buNone/>
              <a:defRPr sz="6200" cap="none"/>
            </a:lvl8pPr>
            <a:lvl9pPr algn="ctr">
              <a:spcBef>
                <a:spcPts val="0"/>
              </a:spcBef>
              <a:spcAft>
                <a:spcPts val="0"/>
              </a:spcAft>
              <a:buNone/>
              <a:defRPr sz="6200" cap="none"/>
            </a:lvl9pPr>
          </a:lstStyle>
          <a:p>
            <a:pPr/>
            <a:r>
              <a:t>xx%</a:t>
            </a:r>
          </a:p>
        </p:txBody>
      </p:sp>
      <p:sp>
        <p:nvSpPr>
          <p:cNvPr id="8" name="Google Shape;171;p21"/>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JKSkp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ayIAAHMUAAAxLQAA0xcAABAAAAAmAAAACAAAAL2wAAAAAAAAMAAAABQAAAAAAAAAAAD//wAAAQAAAP//AAABAA=="/>
              </a:ext>
            </a:extLst>
          </p:cNvSpPr>
          <p:nvPr>
            <p:ph type="subTitle" idx="3"/>
          </p:nvPr>
        </p:nvSpPr>
        <p:spPr>
          <a:xfrm>
            <a:off x="5594985" y="3324225"/>
            <a:ext cx="1751330" cy="548640"/>
          </a:xfrm>
        </p:spPr>
        <p:txBody>
          <a:bodyPr vert="horz" wrap="square" lIns="91440" tIns="91440" rIns="91440" bIns="91440" numCol="1" spcCol="215900" anchor="ctr">
            <a:prstTxWarp prst="textNoShape">
              <a:avLst/>
            </a:prstTxWarp>
          </a:bodyPr>
          <a:lstStyle>
            <a:lvl1pPr>
              <a:lnSpc>
                <a:spcPct val="100000"/>
              </a:lnSpc>
              <a:spcBef>
                <a:spcPts val="0"/>
              </a:spcBef>
              <a:spcAft>
                <a:spcPts val="0"/>
              </a:spcAft>
              <a:buNone/>
              <a:defRPr sz="1400" cap="none"/>
            </a:lvl1pPr>
            <a:lvl2pPr algn="ctr">
              <a:lnSpc>
                <a:spcPct val="100000"/>
              </a:lnSpc>
              <a:spcBef>
                <a:spcPts val="0"/>
              </a:spcBef>
              <a:spcAft>
                <a:spcPts val="0"/>
              </a:spcAft>
              <a:buNone/>
            </a:lvl2pPr>
            <a:lvl3pPr algn="ctr">
              <a:lnSpc>
                <a:spcPct val="100000"/>
              </a:lnSpc>
              <a:spcBef>
                <a:spcPts val="0"/>
              </a:spcBef>
              <a:spcAft>
                <a:spcPts val="0"/>
              </a:spcAft>
              <a:buNone/>
            </a:lvl3pPr>
            <a:lvl4pPr algn="ctr">
              <a:lnSpc>
                <a:spcPct val="100000"/>
              </a:lnSpc>
              <a:spcBef>
                <a:spcPts val="0"/>
              </a:spcBef>
              <a:spcAft>
                <a:spcPts val="0"/>
              </a:spcAft>
              <a:buNone/>
            </a:lvl4pPr>
            <a:lvl5pPr algn="ctr">
              <a:lnSpc>
                <a:spcPct val="100000"/>
              </a:lnSpc>
              <a:spcBef>
                <a:spcPts val="0"/>
              </a:spcBef>
              <a:spcAft>
                <a:spcPts val="0"/>
              </a:spcAft>
              <a:buNone/>
            </a:lvl5pPr>
            <a:lvl6pPr algn="ctr">
              <a:lnSpc>
                <a:spcPct val="100000"/>
              </a:lnSpc>
              <a:spcBef>
                <a:spcPts val="0"/>
              </a:spcBef>
              <a:spcAft>
                <a:spcPts val="0"/>
              </a:spcAft>
              <a:buNone/>
            </a:lvl6pPr>
            <a:lvl7pPr algn="ctr">
              <a:lnSpc>
                <a:spcPct val="100000"/>
              </a:lnSpc>
              <a:spcBef>
                <a:spcPts val="0"/>
              </a:spcBef>
              <a:spcAft>
                <a:spcPts val="0"/>
              </a:spcAft>
              <a:buNone/>
            </a:lvl7pPr>
            <a:lvl8pPr algn="ctr">
              <a:lnSpc>
                <a:spcPct val="100000"/>
              </a:lnSpc>
              <a:spcBef>
                <a:spcPts val="0"/>
              </a:spcBef>
              <a:spcAft>
                <a:spcPts val="0"/>
              </a:spcAft>
              <a:buNone/>
            </a:lvl8pPr>
            <a:lvl9pPr algn="ctr">
              <a:lnSpc>
                <a:spcPct val="100000"/>
              </a:lnSpc>
              <a:spcBef>
                <a:spcPts val="0"/>
              </a:spcBef>
              <a:spcAft>
                <a:spcPts val="0"/>
              </a:spcAft>
              <a:buNone/>
            </a:lvl9pPr>
          </a:lstStyle>
          <a:p>
            <a:pPr/>
          </a:p>
        </p:txBody>
      </p:sp>
    </p:spTree>
  </p:cSld>
  <p:clrMapOvr>
    <a:masterClrMapping/>
  </p:clrMapOvr>
</p:sldLayout>
</file>

<file path=ppt/slideLayouts/slideLayout21.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cSld name="CUSTOM_1">
    <p:spTree>
      <p:nvGrpSpPr>
        <p:cNvPr id="1" name=""/>
        <p:cNvGrpSpPr/>
        <p:nvPr/>
      </p:nvGrpSpPr>
      <p:grpSpPr>
        <a:xfrm>
          <a:off x="0" y="0"/>
          <a:ext cx="0" cy="0"/>
          <a:chOff x="0" y="0"/>
          <a:chExt cx="0" cy="0"/>
        </a:xfrm>
      </p:grpSpPr>
      <p:sp>
        <p:nvSpPr>
          <p:cNvPr id="2" name="Google Shape;173;p22"/>
          <p:cNvSpPr>
            <a:extLst>
              <a:ext uri="smNativeData">
                <pr:smNativeData xmlns:pr="smNativeData" xmlns="smNativeData" val="SMDATA_16_miGjYxMAAAAlAAAAZgAAAA0AAAAAkAAAAJAAAACQAAAAkAAAAAAAAAABAAAAAAAAAAEAAABQAAAAAAAAAAAA8D8AAAAAAADwPwAAAAAAAOA/AAAAAAAA4D8AAAAAAADgPwAAAAAAAOA/AAAAAAAA4D8AAAAAAADgPwAAAAAAAOA/AAAAAAAA4D8CAAAAjAAAAAEAAAADAAAAqGnnAP+ckgAAAAAAAAAAAAAAAAAAAAAAAAAAAAAAAAAAAAAAeAAAAAEAAABAAAAAnf///2QAAADhAAAAAAAAAAEAAAAyAAAA6nWRDQ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K2tra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GnnAP+ckgDqdZEGAAAAAAAAAAAAAAAAAAAAAAAAAAAAAAAAAAAAABgXOgJ/f38A6sBsA8zMzADAwP8Af39/AAAAAAAAAAAAAAAAAAAAAAAAAAAAIQAAABgAAAAUAAAAbPD//x4KAADAEgAAciwAABAAAAAmAAAACAAAAP//////////MAAAABQAAAAAAAAA/Er//wS1AAD8Sv//BLUAAA=="/>
              </a:ext>
            </a:extLst>
          </p:cNvSpPr>
          <p:nvPr/>
        </p:nvSpPr>
        <p:spPr>
          <a:xfrm rot="10064567">
            <a:off x="-2532380" y="1644650"/>
            <a:ext cx="5580380" cy="5580380"/>
          </a:xfrm>
          <a:prstGeom prst="ellipse">
            <a:avLst/>
          </a:prstGeom>
          <a:gradFill flip="none" rotWithShape="0">
            <a:gsLst>
              <a:gs pos="0">
                <a:srgbClr val="A869E7"/>
              </a:gs>
              <a:gs pos="50000">
                <a:schemeClr val="accent2"/>
              </a:gs>
              <a:gs pos="100000">
                <a:srgbClr val="FF9C92"/>
              </a:gs>
            </a:gsLst>
            <a:lin ang="810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sp>
        <p:nvSpPr>
          <p:cNvPr id="3" name="Google Shape;174;p22"/>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DAAAAidDpAKhp5wAAAAAAAAAAAAAAAAAAAAAAAAAAAAAAAAAAAAAAeAAAAAEAAABAAAAAAAAAAGQAAAANAQ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JKSkp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idDpAKhp5wAAAAAAAAAAAAAAAAAAAAAAAAAAAAAAAAAAAAAAAAAAABgXOgJ/f38A6sBsA8zMzADAwP8Af39/AAAAAAAAAAAAAAAAAAAAAAAAAAAAIQAAABgAAAAUAAAA1hMAAGfg//8qTwAAiBMAABAAAAAmAAAACAAAAP//////////MAAAABQAAAAKAAAAAAD//x5SAQAAAP//O7kAAA=="/>
              </a:ext>
            </a:extLst>
          </p:cNvSpPr>
          <p:nvPr/>
        </p:nvSpPr>
        <p:spPr>
          <a:xfrm rot="17999979">
            <a:off x="3890645" y="-5802630"/>
            <a:ext cx="8311515" cy="9644380"/>
          </a:xfrm>
          <a:custGeom>
            <a:avLst/>
            <a:gdLst/>
            <a:ahLst/>
            <a:cxnLst/>
            <a:rect l="0" t="0" r="9644558" b="8311317"/>
            <a:pathLst>
              <a:path w="8311515" h="9644380">
                <a:moveTo>
                  <a:pt x="7435295" y="0"/>
                </a:moveTo>
                <a:cubicBezTo>
                  <a:pt x="7379403" y="0"/>
                  <a:pt x="7322594" y="5759"/>
                  <a:pt x="7265654" y="17671"/>
                </a:cubicBezTo>
                <a:cubicBezTo>
                  <a:pt x="6819952" y="111260"/>
                  <a:pt x="6536300" y="549099"/>
                  <a:pt x="6631331" y="994923"/>
                </a:cubicBezTo>
                <a:cubicBezTo>
                  <a:pt x="6632902" y="1002646"/>
                  <a:pt x="6776364" y="1795862"/>
                  <a:pt x="6336815" y="2288415"/>
                </a:cubicBezTo>
                <a:cubicBezTo>
                  <a:pt x="5986667" y="2682798"/>
                  <a:pt x="5344883" y="2792225"/>
                  <a:pt x="4740536" y="2792225"/>
                </a:cubicBezTo>
                <a:cubicBezTo>
                  <a:pt x="4557019" y="2792225"/>
                  <a:pt x="4376906" y="2782146"/>
                  <a:pt x="4209490" y="2766831"/>
                </a:cubicBezTo>
                <a:cubicBezTo>
                  <a:pt x="4029900" y="2750339"/>
                  <a:pt x="3853583" y="2742223"/>
                  <a:pt x="3681193" y="2742223"/>
                </a:cubicBezTo>
                <a:cubicBezTo>
                  <a:pt x="2299453" y="2742223"/>
                  <a:pt x="1165106" y="3263573"/>
                  <a:pt x="522144" y="4209935"/>
                </a:cubicBezTo>
                <a:cubicBezTo>
                  <a:pt x="221345" y="4654057"/>
                  <a:pt x="48300" y="5171480"/>
                  <a:pt x="23430" y="5707621"/>
                </a:cubicBezTo>
                <a:cubicBezTo>
                  <a:pt x="0" y="6249913"/>
                  <a:pt x="116890" y="6789195"/>
                  <a:pt x="366247" y="7272324"/>
                </a:cubicBezTo>
                <a:cubicBezTo>
                  <a:pt x="707624" y="7947081"/>
                  <a:pt x="1285793" y="8520657"/>
                  <a:pt x="2035434" y="8928915"/>
                </a:cubicBezTo>
                <a:cubicBezTo>
                  <a:pt x="2833378" y="9362173"/>
                  <a:pt x="3799654" y="9603803"/>
                  <a:pt x="4909261" y="9642678"/>
                </a:cubicBezTo>
                <a:lnTo>
                  <a:pt x="4940414" y="9642678"/>
                </a:lnTo>
                <a:lnTo>
                  <a:pt x="4940414" y="9644249"/>
                </a:lnTo>
                <a:cubicBezTo>
                  <a:pt x="5387686" y="9642678"/>
                  <a:pt x="5750792" y="9284291"/>
                  <a:pt x="5758646" y="8837028"/>
                </a:cubicBezTo>
                <a:cubicBezTo>
                  <a:pt x="5766500" y="8391334"/>
                  <a:pt x="5415829" y="8018811"/>
                  <a:pt x="4968557" y="8001664"/>
                </a:cubicBezTo>
                <a:cubicBezTo>
                  <a:pt x="4116030" y="7972082"/>
                  <a:pt x="3392829" y="7797470"/>
                  <a:pt x="2819372" y="7485812"/>
                </a:cubicBezTo>
                <a:cubicBezTo>
                  <a:pt x="2364246" y="7238030"/>
                  <a:pt x="2021429" y="6907654"/>
                  <a:pt x="1831236" y="6530549"/>
                </a:cubicBezTo>
                <a:cubicBezTo>
                  <a:pt x="1589734" y="6055143"/>
                  <a:pt x="1608452" y="5533139"/>
                  <a:pt x="1881109" y="5132604"/>
                </a:cubicBezTo>
                <a:cubicBezTo>
                  <a:pt x="2210705" y="4648429"/>
                  <a:pt x="2854060" y="4383761"/>
                  <a:pt x="3678837" y="4383761"/>
                </a:cubicBezTo>
                <a:cubicBezTo>
                  <a:pt x="3802010" y="4383761"/>
                  <a:pt x="3929110" y="4389652"/>
                  <a:pt x="4059876" y="4401694"/>
                </a:cubicBezTo>
                <a:cubicBezTo>
                  <a:pt x="4296798" y="4423422"/>
                  <a:pt x="4524295" y="4434417"/>
                  <a:pt x="4744070" y="4434417"/>
                </a:cubicBezTo>
                <a:cubicBezTo>
                  <a:pt x="5993998" y="4434417"/>
                  <a:pt x="6941555" y="4082182"/>
                  <a:pt x="7564883" y="3380854"/>
                </a:cubicBezTo>
                <a:cubicBezTo>
                  <a:pt x="7985714" y="2907149"/>
                  <a:pt x="8235071" y="2285273"/>
                  <a:pt x="8288084" y="1580803"/>
                </a:cubicBezTo>
                <a:cubicBezTo>
                  <a:pt x="8311384" y="1272287"/>
                  <a:pt x="8295807" y="960629"/>
                  <a:pt x="8239783" y="656694"/>
                </a:cubicBezTo>
                <a:cubicBezTo>
                  <a:pt x="8159544" y="267939"/>
                  <a:pt x="7817251" y="0"/>
                  <a:pt x="7435295" y="0"/>
                </a:cubicBezTo>
                <a:close/>
              </a:path>
            </a:pathLst>
          </a:custGeom>
          <a:gradFill flip="none" rotWithShape="0">
            <a:gsLst>
              <a:gs pos="0">
                <a:srgbClr val="89D0E9"/>
              </a:gs>
              <a:gs pos="100000">
                <a:srgbClr val="A869E7"/>
              </a:gs>
            </a:gsLst>
            <a:lin ang="546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r>
              <a:rPr lang="en-us" cap="none"/>
              <a:t>    </a:t>
            </a:r>
            <a:endParaRPr lang="en-us" cap="none"/>
          </a:p>
        </p:txBody>
      </p:sp>
      <p:pic>
        <p:nvPicPr>
          <p:cNvPr id="4" name="Google Shape;175;p22"/>
          <p:cNvPicPr>
            <a:extLst>
              <a:ext uri="smNativeData">
                <pr:smNativeData xmlns:pr="smNativeData" xmlns="smNativeData" val="SMDATA_18_miGjYxMAAAAlAAAAEQAAAA0AAAAAkAAAAEgAAACQAAAASAAAAAAAAAAAAAAAAAAAAAEAAABQAAAAkNrEyf0OzT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QAAAAAAAAAGAAAAAAAAAAEAAAAAAAAAQAAAAAAAAADDAAAAZAAAAGQAAAAAAAAAy8vLAEAAAAAAAAAAwwAAAGQAAABkAAAAAAAAAAcAAAA4AAAAAAAAAAAAAAAAAAAA////AAAAAAAAAAAA4AUAAJsFAADgBQAAmwUAAAAAAABkAAAAZAAAAAAAAAAjAAAABAAAAGUAAAAXAAAAFAAAAAAAAAAAAAAA/38AAP9/AAAAAAAACQAAAAQAAAADAAAAHgAAAGgAAAAAAAAAAAAAAAAAAAAAAAAAAAAAABAnAAAQJwAAAAAAAAAAAAAAAAAAAAAAAAAAAAAAAAAAAAAAAAAAAAA+BgAAAAAAAMDA/wAAAAAAAAAAAAAAAAAAAAAAZAAAAAAAAAB/f38ACgAAACIAAAAYAAAAAAAAAAAAAAAAAAAAAAAAAAAAAAAAAAAAJAAAACQAAAAAAAAABwAAAAAAAAAAAAAAAAAAAAAAAAAAAAAAAAAAAH9/fwAlAAAAWAAAAAAAAAAAAAAAAAAAAAAAAAAAAAAAAAAAAAAAAAAAAAAAAAAAAAAAAAAAAAAAPwAAAAAAAACghgEAAAAAAAAAAAAAAAAADAAAAAEAAAAAAAAAAAAAAAAAAAAfAAAAVAAAAN2p/AXj5+YBAAAAAAAAAAAAAAAAAAAAAAAAAAAAAAAAAAAAAAAAAAAYFzoCf39/AAAAAADLy8sAwMD/AH9/fwAAAAAAAAAAAAAAAAD///8AAAAAACEAAAAYAAAAFAAAAHYIAACKBAAAyi8AABobAAAQAAAAJgAAAAgAAAD//////////zAAAAAUAAAAAAAAAAAA//8AAAEAAAD//wAAAQA="/>
              </a:ext>
            </a:extLst>
          </p:cNvPicPr>
          <p:nvPr/>
        </p:nvPicPr>
        <p:blipFill>
          <a:blip r:embed="rId2"/>
          <a:srcRect l="15040" t="14350" r="15040" b="14350"/>
          <a:stretch>
            <a:fillRect/>
          </a:stretch>
        </p:blipFill>
        <p:spPr>
          <a:xfrm>
            <a:off x="1375410" y="737870"/>
            <a:ext cx="6393180" cy="3667760"/>
          </a:xfrm>
          <a:prstGeom prst="roundRect">
            <a:avLst>
              <a:gd name="adj" fmla="val 11351"/>
            </a:avLst>
          </a:prstGeom>
          <a:noFill/>
          <a:ln>
            <a:noFill/>
          </a:ln>
          <a:effectLst>
            <a:outerShdw blurRad="1014730" dist="123825" dir="5400000" algn="bl">
              <a:srgbClr val="000000">
                <a:alpha val="36000"/>
              </a:srgbClr>
            </a:outerShdw>
          </a:effectLst>
        </p:spPr>
      </p:pic>
      <p:sp>
        <p:nvSpPr>
          <p:cNvPr id="5" name="Google Shape;176;p22"/>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JKSkp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lwkAAAwMAACTLQAAshUAABAAAAAmAAAACAAAAL2wAAAAAAAAMAAAABQAAAAAAAAAAAD//wAAAQAAAP//AAABAA=="/>
              </a:ext>
            </a:extLst>
          </p:cNvSpPr>
          <p:nvPr>
            <p:ph type="title"/>
          </p:nvPr>
        </p:nvSpPr>
        <p:spPr>
          <a:xfrm>
            <a:off x="1558925" y="1958340"/>
            <a:ext cx="5849620" cy="1568450"/>
          </a:xfrm>
        </p:spPr>
        <p:txBody>
          <a:bodyPr vert="horz" wrap="square" lIns="91440" tIns="91440" rIns="91440" bIns="91440" numCol="1" spcCol="215900" anchor="ctr">
            <a:prstTxWarp prst="textNoShape">
              <a:avLst/>
            </a:prstTxWarp>
          </a:bodyPr>
          <a:lstStyle>
            <a:lvl1pPr>
              <a:lnSpc>
                <a:spcPct val="80000"/>
              </a:lnSpc>
              <a:spcBef>
                <a:spcPts val="0"/>
              </a:spcBef>
              <a:spcAft>
                <a:spcPts val="0"/>
              </a:spcAft>
              <a:buNone/>
              <a:defRPr sz="6000" cap="none"/>
            </a:lvl1pPr>
            <a:lvl2pPr algn="ctr">
              <a:spcBef>
                <a:spcPts val="0"/>
              </a:spcBef>
              <a:spcAft>
                <a:spcPts val="0"/>
              </a:spcAft>
              <a:buNone/>
              <a:defRPr sz="3600" cap="none"/>
            </a:lvl2pPr>
            <a:lvl3pPr algn="ctr">
              <a:spcBef>
                <a:spcPts val="0"/>
              </a:spcBef>
              <a:spcAft>
                <a:spcPts val="0"/>
              </a:spcAft>
              <a:buNone/>
              <a:defRPr sz="3600" cap="none"/>
            </a:lvl3pPr>
            <a:lvl4pPr algn="ctr">
              <a:spcBef>
                <a:spcPts val="0"/>
              </a:spcBef>
              <a:spcAft>
                <a:spcPts val="0"/>
              </a:spcAft>
              <a:buNone/>
              <a:defRPr sz="3600" cap="none"/>
            </a:lvl4pPr>
            <a:lvl5pPr algn="ctr">
              <a:spcBef>
                <a:spcPts val="0"/>
              </a:spcBef>
              <a:spcAft>
                <a:spcPts val="0"/>
              </a:spcAft>
              <a:buNone/>
              <a:defRPr sz="3600" cap="none"/>
            </a:lvl5pPr>
            <a:lvl6pPr algn="ctr">
              <a:spcBef>
                <a:spcPts val="0"/>
              </a:spcBef>
              <a:spcAft>
                <a:spcPts val="0"/>
              </a:spcAft>
              <a:buNone/>
              <a:defRPr sz="3600" cap="none"/>
            </a:lvl6pPr>
            <a:lvl7pPr algn="ctr">
              <a:spcBef>
                <a:spcPts val="0"/>
              </a:spcBef>
              <a:spcAft>
                <a:spcPts val="0"/>
              </a:spcAft>
              <a:buNone/>
              <a:defRPr sz="3600" cap="none"/>
            </a:lvl7pPr>
            <a:lvl8pPr algn="ctr">
              <a:spcBef>
                <a:spcPts val="0"/>
              </a:spcBef>
              <a:spcAft>
                <a:spcPts val="0"/>
              </a:spcAft>
              <a:buNone/>
              <a:defRPr sz="3600" cap="none"/>
            </a:lvl8pPr>
            <a:lvl9pPr algn="ctr">
              <a:spcBef>
                <a:spcPts val="0"/>
              </a:spcBef>
              <a:spcAft>
                <a:spcPts val="0"/>
              </a:spcAft>
              <a:buNone/>
              <a:defRPr sz="3600" cap="none"/>
            </a:lvl9pPr>
          </a:lstStyle>
          <a:p>
            <a:pPr/>
          </a:p>
        </p:txBody>
      </p:sp>
      <p:sp>
        <p:nvSpPr>
          <p:cNvPr id="6" name="Google Shape;177;p22"/>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JKSkp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PSMAAN4GAAB4LQAADAwAABAAAAAmAAAACAAAAL2wAAAAAAAAMAAAABQAAAAAAAAAAAD//wAAAQAAAP//AAABAA=="/>
              </a:ext>
            </a:extLst>
          </p:cNvSpPr>
          <p:nvPr>
            <p:ph type="title" idx="2"/>
          </p:nvPr>
        </p:nvSpPr>
        <p:spPr>
          <a:xfrm>
            <a:off x="5728335" y="1116330"/>
            <a:ext cx="1663065" cy="842010"/>
          </a:xfrm>
        </p:spPr>
        <p:txBody>
          <a:bodyPr vert="horz" wrap="square" lIns="91440" tIns="91440" rIns="91440" bIns="91440" numCol="1" spcCol="215900" anchor="ctr">
            <a:prstTxWarp prst="textNoShape">
              <a:avLst/>
            </a:prstTxWarp>
          </a:bodyPr>
          <a:lstStyle>
            <a:lvl1pPr algn="ctr">
              <a:spcBef>
                <a:spcPts val="0"/>
              </a:spcBef>
              <a:spcAft>
                <a:spcPts val="0"/>
              </a:spcAft>
              <a:buNone/>
              <a:defRPr sz="6000" cap="none">
                <a:solidFill>
                  <a:srgbClr val="18173A"/>
                </a:solidFill>
              </a:defRPr>
            </a:lvl1pPr>
            <a:lvl2pPr algn="ctr">
              <a:spcBef>
                <a:spcPts val="0"/>
              </a:spcBef>
              <a:spcAft>
                <a:spcPts val="0"/>
              </a:spcAft>
              <a:buNone/>
              <a:defRPr sz="6000" cap="none"/>
            </a:lvl2pPr>
            <a:lvl3pPr algn="ctr">
              <a:spcBef>
                <a:spcPts val="0"/>
              </a:spcBef>
              <a:spcAft>
                <a:spcPts val="0"/>
              </a:spcAft>
              <a:buNone/>
              <a:defRPr sz="6000" cap="none"/>
            </a:lvl3pPr>
            <a:lvl4pPr algn="ctr">
              <a:spcBef>
                <a:spcPts val="0"/>
              </a:spcBef>
              <a:spcAft>
                <a:spcPts val="0"/>
              </a:spcAft>
              <a:buNone/>
              <a:defRPr sz="6000" cap="none"/>
            </a:lvl4pPr>
            <a:lvl5pPr algn="ctr">
              <a:spcBef>
                <a:spcPts val="0"/>
              </a:spcBef>
              <a:spcAft>
                <a:spcPts val="0"/>
              </a:spcAft>
              <a:buNone/>
              <a:defRPr sz="6000" cap="none"/>
            </a:lvl5pPr>
            <a:lvl6pPr algn="ctr">
              <a:spcBef>
                <a:spcPts val="0"/>
              </a:spcBef>
              <a:spcAft>
                <a:spcPts val="0"/>
              </a:spcAft>
              <a:buNone/>
              <a:defRPr sz="6000" cap="none"/>
            </a:lvl6pPr>
            <a:lvl7pPr algn="ctr">
              <a:spcBef>
                <a:spcPts val="0"/>
              </a:spcBef>
              <a:spcAft>
                <a:spcPts val="0"/>
              </a:spcAft>
              <a:buNone/>
              <a:defRPr sz="6000" cap="none"/>
            </a:lvl7pPr>
            <a:lvl8pPr algn="ctr">
              <a:spcBef>
                <a:spcPts val="0"/>
              </a:spcBef>
              <a:spcAft>
                <a:spcPts val="0"/>
              </a:spcAft>
              <a:buNone/>
              <a:defRPr sz="6000" cap="none"/>
            </a:lvl8pPr>
            <a:lvl9pPr algn="ctr">
              <a:spcBef>
                <a:spcPts val="0"/>
              </a:spcBef>
              <a:spcAft>
                <a:spcPts val="0"/>
              </a:spcAft>
              <a:buNone/>
              <a:defRPr sz="6000" cap="none"/>
            </a:lvl9pPr>
          </a:lstStyle>
          <a:p>
            <a:pPr/>
            <a:r>
              <a:t>xx%</a:t>
            </a:r>
          </a:p>
        </p:txBody>
      </p:sp>
      <p:sp>
        <p:nvSpPr>
          <p:cNvPr id="7" name="Google Shape;178;p22"/>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JKSkp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lwkAADUWAABbKQAAYBgAABAAAAAmAAAACAAAAD2wAAAAAAAAMAAAABQAAAAAAAAAAAD//wAAAQAAAP//AAABAA=="/>
              </a:ext>
            </a:extLst>
          </p:cNvSpPr>
          <p:nvPr>
            <p:ph type="subTitle" idx="1"/>
          </p:nvPr>
        </p:nvSpPr>
        <p:spPr>
          <a:xfrm>
            <a:off x="1558925" y="3609975"/>
            <a:ext cx="5163820" cy="352425"/>
          </a:xfrm>
        </p:spPr>
        <p:txBody>
          <a:bodyPr vert="horz" wrap="square" lIns="91440" tIns="91440" rIns="91440" bIns="91440" numCol="1" spcCol="215900" anchor="t">
            <a:prstTxWarp prst="textNoShape">
              <a:avLst/>
            </a:prstTxWarp>
          </a:bodyPr>
          <a:lstStyle>
            <a:lvl1pPr>
              <a:lnSpc>
                <a:spcPct val="100000"/>
              </a:lnSpc>
              <a:spcBef>
                <a:spcPts val="0"/>
              </a:spcBef>
              <a:spcAft>
                <a:spcPts val="0"/>
              </a:spcAft>
              <a:buNone/>
            </a:lvl1pPr>
            <a:lvl2pPr algn="ctr">
              <a:lnSpc>
                <a:spcPct val="100000"/>
              </a:lnSpc>
              <a:spcBef>
                <a:spcPts val="0"/>
              </a:spcBef>
              <a:spcAft>
                <a:spcPts val="0"/>
              </a:spcAft>
              <a:buNone/>
            </a:lvl2pPr>
            <a:lvl3pPr algn="ctr">
              <a:lnSpc>
                <a:spcPct val="100000"/>
              </a:lnSpc>
              <a:spcBef>
                <a:spcPts val="0"/>
              </a:spcBef>
              <a:spcAft>
                <a:spcPts val="0"/>
              </a:spcAft>
              <a:buNone/>
            </a:lvl3pPr>
            <a:lvl4pPr algn="ctr">
              <a:lnSpc>
                <a:spcPct val="100000"/>
              </a:lnSpc>
              <a:spcBef>
                <a:spcPts val="0"/>
              </a:spcBef>
              <a:spcAft>
                <a:spcPts val="0"/>
              </a:spcAft>
              <a:buNone/>
            </a:lvl4pPr>
            <a:lvl5pPr algn="ctr">
              <a:lnSpc>
                <a:spcPct val="100000"/>
              </a:lnSpc>
              <a:spcBef>
                <a:spcPts val="0"/>
              </a:spcBef>
              <a:spcAft>
                <a:spcPts val="0"/>
              </a:spcAft>
              <a:buNone/>
            </a:lvl5pPr>
            <a:lvl6pPr algn="ctr">
              <a:lnSpc>
                <a:spcPct val="100000"/>
              </a:lnSpc>
              <a:spcBef>
                <a:spcPts val="0"/>
              </a:spcBef>
              <a:spcAft>
                <a:spcPts val="0"/>
              </a:spcAft>
              <a:buNone/>
            </a:lvl6pPr>
            <a:lvl7pPr algn="ctr">
              <a:lnSpc>
                <a:spcPct val="100000"/>
              </a:lnSpc>
              <a:spcBef>
                <a:spcPts val="0"/>
              </a:spcBef>
              <a:spcAft>
                <a:spcPts val="0"/>
              </a:spcAft>
              <a:buNone/>
            </a:lvl7pPr>
            <a:lvl8pPr algn="ctr">
              <a:lnSpc>
                <a:spcPct val="100000"/>
              </a:lnSpc>
              <a:spcBef>
                <a:spcPts val="0"/>
              </a:spcBef>
              <a:spcAft>
                <a:spcPts val="0"/>
              </a:spcAft>
              <a:buNone/>
            </a:lvl8pPr>
            <a:lvl9pPr algn="ctr">
              <a:lnSpc>
                <a:spcPct val="100000"/>
              </a:lnSpc>
              <a:spcBef>
                <a:spcPts val="0"/>
              </a:spcBef>
              <a:spcAft>
                <a:spcPts val="0"/>
              </a:spcAft>
              <a:buNone/>
            </a:lvl9pPr>
          </a:lstStyle>
          <a:p>
            <a:pPr/>
          </a:p>
        </p:txBody>
      </p:sp>
    </p:spTree>
  </p:cSld>
  <p:clrMapOvr>
    <a:masterClrMapping/>
  </p:clrMapOvr>
</p:sldLayout>
</file>

<file path=ppt/slideLayouts/slideLayout22.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cSld name="CUSTOM_2">
    <p:spTree>
      <p:nvGrpSpPr>
        <p:cNvPr id="1" name=""/>
        <p:cNvGrpSpPr/>
        <p:nvPr/>
      </p:nvGrpSpPr>
      <p:grpSpPr>
        <a:xfrm>
          <a:off x="0" y="0"/>
          <a:ext cx="0" cy="0"/>
          <a:chOff x="0" y="0"/>
          <a:chExt cx="0" cy="0"/>
        </a:xfrm>
      </p:grpSpPr>
      <p:sp>
        <p:nvSpPr>
          <p:cNvPr id="2" name="Google Shape;180;p23"/>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DAAAA3an8DP+ckgAAAAAAAAAAAAAAAAAAAAAAAAAAAAAAAAAAAAAAeAAAAAEAAABAAAAAnf///2QAAADhAAAAAAAAAAEAAAAyAAAAqGnn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f+ckgCoaecAAAAAAAAAAAAAAAAAAAAAAAAAAAAAAAAAAAAAABgXOgJ/f38A6sBsA8zMzADAwP8Af39/AAAAAAAAAAAAAAAAAAAAAAAAAAAAIQAAABgAAAAUAAAAQhgAABz0//99UwAA0DoAABAAAAAmAAAACAAAAP//////////MAAAABQAAAAAAAAAAAD//wAAAQAAAP//AAABAA=="/>
              </a:ext>
            </a:extLst>
          </p:cNvSpPr>
          <p:nvPr/>
        </p:nvSpPr>
        <p:spPr>
          <a:xfrm rot="2399762">
            <a:off x="3943350" y="-1932940"/>
            <a:ext cx="9628505" cy="11493500"/>
          </a:xfrm>
          <a:custGeom>
            <a:avLst/>
            <a:gdLst/>
            <a:ahLst/>
            <a:cxnLst/>
            <a:rect l="0" t="0" r="9628505" b="11493500"/>
            <a:pathLst>
              <a:path w="9628505" h="11493500">
                <a:moveTo>
                  <a:pt x="8613445" y="0"/>
                </a:moveTo>
                <a:cubicBezTo>
                  <a:pt x="8548696" y="0"/>
                  <a:pt x="8482886" y="6864"/>
                  <a:pt x="8416924" y="21059"/>
                </a:cubicBezTo>
                <a:cubicBezTo>
                  <a:pt x="7900599" y="132592"/>
                  <a:pt x="7572001" y="654378"/>
                  <a:pt x="7682090" y="1185680"/>
                </a:cubicBezTo>
                <a:cubicBezTo>
                  <a:pt x="7683910" y="1194883"/>
                  <a:pt x="7850104" y="2140183"/>
                  <a:pt x="7340906" y="2727173"/>
                </a:cubicBezTo>
                <a:cubicBezTo>
                  <a:pt x="6935277" y="3197171"/>
                  <a:pt x="6191800" y="3327579"/>
                  <a:pt x="5491691" y="3327579"/>
                </a:cubicBezTo>
                <a:cubicBezTo>
                  <a:pt x="5279096" y="3327579"/>
                  <a:pt x="5070443" y="3315568"/>
                  <a:pt x="4876499" y="3297317"/>
                </a:cubicBezTo>
                <a:cubicBezTo>
                  <a:pt x="4668453" y="3277662"/>
                  <a:pt x="4464198" y="3267991"/>
                  <a:pt x="4264491" y="3267991"/>
                </a:cubicBezTo>
                <a:cubicBezTo>
                  <a:pt x="2663810" y="3267991"/>
                  <a:pt x="1349721" y="3889299"/>
                  <a:pt x="604880" y="5017107"/>
                </a:cubicBezTo>
                <a:cubicBezTo>
                  <a:pt x="256418" y="5546381"/>
                  <a:pt x="55954" y="6163009"/>
                  <a:pt x="27143" y="6801944"/>
                </a:cubicBezTo>
                <a:cubicBezTo>
                  <a:pt x="0" y="7448211"/>
                  <a:pt x="135411" y="8090890"/>
                  <a:pt x="424280" y="8666649"/>
                </a:cubicBezTo>
                <a:cubicBezTo>
                  <a:pt x="819750" y="9470778"/>
                  <a:pt x="1489531" y="10154326"/>
                  <a:pt x="2357957" y="10640859"/>
                </a:cubicBezTo>
                <a:cubicBezTo>
                  <a:pt x="3282338" y="11157186"/>
                  <a:pt x="4401723" y="11445143"/>
                  <a:pt x="5687151" y="11491472"/>
                </a:cubicBezTo>
                <a:lnTo>
                  <a:pt x="5723241" y="11491472"/>
                </a:lnTo>
                <a:lnTo>
                  <a:pt x="5723241" y="11493344"/>
                </a:lnTo>
                <a:cubicBezTo>
                  <a:pt x="6241385" y="11491472"/>
                  <a:pt x="6662027" y="11064371"/>
                  <a:pt x="6671125" y="10531354"/>
                </a:cubicBezTo>
                <a:cubicBezTo>
                  <a:pt x="6680223" y="10000208"/>
                  <a:pt x="6273987" y="9556260"/>
                  <a:pt x="5755843" y="9535825"/>
                </a:cubicBezTo>
                <a:cubicBezTo>
                  <a:pt x="4768230" y="9500572"/>
                  <a:pt x="3930435" y="9292481"/>
                  <a:pt x="3266112" y="8921069"/>
                </a:cubicBezTo>
                <a:cubicBezTo>
                  <a:pt x="2738870" y="8625780"/>
                  <a:pt x="2341732" y="8232061"/>
                  <a:pt x="2121403" y="7782654"/>
                </a:cubicBezTo>
                <a:cubicBezTo>
                  <a:pt x="1841632" y="7216098"/>
                  <a:pt x="1863317" y="6594010"/>
                  <a:pt x="2179177" y="6116680"/>
                </a:cubicBezTo>
                <a:cubicBezTo>
                  <a:pt x="2561000" y="5539673"/>
                  <a:pt x="3306296" y="5224261"/>
                  <a:pt x="4261762" y="5224261"/>
                </a:cubicBezTo>
                <a:cubicBezTo>
                  <a:pt x="4404453" y="5224261"/>
                  <a:pt x="4551692" y="5231281"/>
                  <a:pt x="4703178" y="5245632"/>
                </a:cubicBezTo>
                <a:cubicBezTo>
                  <a:pt x="4977641" y="5271526"/>
                  <a:pt x="5241186" y="5284630"/>
                  <a:pt x="5495785" y="5284630"/>
                </a:cubicBezTo>
                <a:cubicBezTo>
                  <a:pt x="6943769" y="5284630"/>
                  <a:pt x="8041470" y="4864860"/>
                  <a:pt x="8763566" y="4029066"/>
                </a:cubicBezTo>
                <a:cubicBezTo>
                  <a:pt x="9251080" y="3464538"/>
                  <a:pt x="9539948" y="2723430"/>
                  <a:pt x="9601361" y="1883891"/>
                </a:cubicBezTo>
                <a:cubicBezTo>
                  <a:pt x="9628353" y="1516223"/>
                  <a:pt x="9610308" y="1144811"/>
                  <a:pt x="9545407" y="782602"/>
                </a:cubicBezTo>
                <a:cubicBezTo>
                  <a:pt x="9452454" y="319312"/>
                  <a:pt x="9055923" y="0"/>
                  <a:pt x="8613445" y="0"/>
                </a:cubicBezTo>
                <a:close/>
              </a:path>
            </a:pathLst>
          </a:custGeom>
          <a:gradFill flip="none" rotWithShape="0">
            <a:gsLst>
              <a:gs pos="0">
                <a:schemeClr val="accent1"/>
              </a:gs>
              <a:gs pos="50000">
                <a:srgbClr val="A869E7"/>
              </a:gs>
              <a:gs pos="100000">
                <a:srgbClr val="FF9C92"/>
              </a:gs>
            </a:gsLst>
            <a:lin ang="810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sp>
        <p:nvSpPr>
          <p:cNvPr id="3" name="Google Shape;181;p23"/>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DAAAA/5ySAOp1kQ0AAAAAAAAAAAAAAAAAAAAAAAAAAAAAAAAAAAAAeAAAAAEAAABAAAAAnf///2QAAADhAAAAAAAAAAEAAAAyAAAA6sBs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KzXS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ySAOp1kQbqwGwAAAAAAAAAAAAAAAAAAAAAAAAAAAAAAAAAAAAAABgXOgJ/f38A6sBsA8zMzADAwP8Af39/AAAAAAAAAAAAAAAAAAAAAAAAAAAAIQAAABgAAAAUAAAAlO3//3Do//8sIgAAxA0AABAAAAAmAAAACAAAAP//////////MAAAABQAAAAAAAAAAAD//wAAAQAAAP//AAABAA=="/>
              </a:ext>
            </a:extLst>
          </p:cNvSpPr>
          <p:nvPr/>
        </p:nvSpPr>
        <p:spPr>
          <a:xfrm rot="20433051">
            <a:off x="-2994660" y="-3830320"/>
            <a:ext cx="8549640" cy="6068060"/>
          </a:xfrm>
          <a:custGeom>
            <a:avLst/>
            <a:gdLst/>
            <a:ahLst/>
            <a:cxnLst/>
            <a:rect l="0" t="0" r="8549640" b="6068060"/>
            <a:pathLst>
              <a:path w="8549640" h="6068060">
                <a:moveTo>
                  <a:pt x="7703704" y="0"/>
                </a:moveTo>
                <a:cubicBezTo>
                  <a:pt x="7625461" y="0"/>
                  <a:pt x="7545129" y="12160"/>
                  <a:pt x="7464430" y="38323"/>
                </a:cubicBezTo>
                <a:cubicBezTo>
                  <a:pt x="7343073" y="77752"/>
                  <a:pt x="7226015" y="127498"/>
                  <a:pt x="7113502" y="184491"/>
                </a:cubicBezTo>
                <a:cubicBezTo>
                  <a:pt x="6673276" y="412710"/>
                  <a:pt x="6282797" y="762162"/>
                  <a:pt x="5949311" y="1224372"/>
                </a:cubicBezTo>
                <a:cubicBezTo>
                  <a:pt x="5569150" y="1752296"/>
                  <a:pt x="5264898" y="2433759"/>
                  <a:pt x="5044048" y="3251317"/>
                </a:cubicBezTo>
                <a:cubicBezTo>
                  <a:pt x="4738691" y="4380495"/>
                  <a:pt x="3906880" y="4526663"/>
                  <a:pt x="3492572" y="4526663"/>
                </a:cubicBezTo>
                <a:cubicBezTo>
                  <a:pt x="3466409" y="4526663"/>
                  <a:pt x="3441843" y="4526049"/>
                  <a:pt x="3419242" y="4525066"/>
                </a:cubicBezTo>
                <a:cubicBezTo>
                  <a:pt x="2639757" y="4489937"/>
                  <a:pt x="1757955" y="3937201"/>
                  <a:pt x="1583904" y="2948540"/>
                </a:cubicBezTo>
                <a:cubicBezTo>
                  <a:pt x="1512293" y="2581278"/>
                  <a:pt x="1190108" y="2325422"/>
                  <a:pt x="828125" y="2325422"/>
                </a:cubicBezTo>
                <a:cubicBezTo>
                  <a:pt x="783661" y="2325422"/>
                  <a:pt x="738582" y="2329230"/>
                  <a:pt x="693257" y="2337214"/>
                </a:cubicBezTo>
                <a:cubicBezTo>
                  <a:pt x="279440" y="2410421"/>
                  <a:pt x="123" y="2802372"/>
                  <a:pt x="65837" y="3217661"/>
                </a:cubicBezTo>
                <a:cubicBezTo>
                  <a:pt x="204759" y="4024902"/>
                  <a:pt x="634790" y="4754636"/>
                  <a:pt x="1272405" y="5269418"/>
                </a:cubicBezTo>
                <a:cubicBezTo>
                  <a:pt x="1863221" y="5749193"/>
                  <a:pt x="2590011" y="6027035"/>
                  <a:pt x="3349105" y="6063515"/>
                </a:cubicBezTo>
                <a:cubicBezTo>
                  <a:pt x="3401677" y="6066463"/>
                  <a:pt x="3451424" y="6067937"/>
                  <a:pt x="3502644" y="6067937"/>
                </a:cubicBezTo>
                <a:cubicBezTo>
                  <a:pt x="4154876" y="6067937"/>
                  <a:pt x="4764731" y="5879270"/>
                  <a:pt x="5278041" y="5520974"/>
                </a:cubicBezTo>
                <a:cubicBezTo>
                  <a:pt x="5883474" y="5096841"/>
                  <a:pt x="6316453" y="4451982"/>
                  <a:pt x="6531407" y="3653463"/>
                </a:cubicBezTo>
                <a:cubicBezTo>
                  <a:pt x="6885282" y="2349006"/>
                  <a:pt x="7385449" y="1816659"/>
                  <a:pt x="7742273" y="1598759"/>
                </a:cubicBezTo>
                <a:cubicBezTo>
                  <a:pt x="7811058" y="1557733"/>
                  <a:pt x="7882669" y="1522727"/>
                  <a:pt x="7957227" y="1494844"/>
                </a:cubicBezTo>
                <a:cubicBezTo>
                  <a:pt x="8213206" y="1404195"/>
                  <a:pt x="8401875" y="1184821"/>
                  <a:pt x="8454569" y="918647"/>
                </a:cubicBezTo>
                <a:lnTo>
                  <a:pt x="8454569" y="912874"/>
                </a:lnTo>
                <a:cubicBezTo>
                  <a:pt x="8549517" y="422782"/>
                  <a:pt x="8164688" y="0"/>
                  <a:pt x="7703704" y="0"/>
                </a:cubicBezTo>
                <a:close/>
              </a:path>
            </a:pathLst>
          </a:custGeom>
          <a:gradFill flip="none" rotWithShape="0">
            <a:gsLst>
              <a:gs pos="0">
                <a:srgbClr val="FF9C92"/>
              </a:gs>
              <a:gs pos="50000">
                <a:srgbClr val="EAC06C"/>
              </a:gs>
              <a:gs pos="100000">
                <a:schemeClr val="accent2"/>
              </a:gs>
            </a:gsLst>
            <a:lin ang="810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pic>
        <p:nvPicPr>
          <p:cNvPr id="4" name="Google Shape;182;p23"/>
          <p:cNvPicPr>
            <a:extLst>
              <a:ext uri="smNativeData">
                <pr:smNativeData xmlns:pr="smNativeData" xmlns="smNativeData" val="SMDATA_18_miGjYxMAAAAlAAAAEQAAAA0AAAAAkAAAAEgAAACQAAAASAAAAAAAAAAAAAAAAAAAAAEAAABQAAAAkNrEyf0OzT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QAAAAAAAAAGAAAAAAAAAAEAAAAAAAAAQAAAAAAAAADDAAAAZAAAAGQAAAAAAAAAy8vLAEAAAAAAAAAAwwAAAGQAAABkAAAAAAAAAAcAAAA4AAAAAAAAAAAAAAAAAAAA////AAAAAAAAAAAAWgYAABcGAABbBgAAGAYAAAAAAABkAAAAZAAAAAAAAAAjAAAABAAAAGUAAAAXAAAAFAAAAAAAAAAAAAAA/38AAP9/AAAAAAAACQAAAAQAAAB9////HgAAAGgAAAAAAAAAAAAAAAAAAAAAAAAAAAAAABAnAAAQJwAAAAAAAAAAAAAAAAAAAAAAAAAAAAAAAAAAAAAAAAAAAAA+BgAAAAAAAMDA/wAAAAAAAAAAAAAAAAAAAAAAZAAAAAAAAAB/f38ACgAAACIAAAAYAAAAAAAAAAAAAAAAAAAAAAAAAAAAAAAAAAAAJAAAACQAAAAAAAAABwAAAAAAAAAAAAAAAAAAAAAAAAAAAAAAAAAAAH9/fwAlAAAAWAAAAAAAAAAAAAAAAAAAAAAAAAAAAAAAAAAAAAAAAAAAAAAAAAAAAAAAAAAAAAAAPwAAAAAAAACghgEAAAAAAAAAAAAAAAAADAAAAAEAAAAAAAAAAAAAAAAAAAAfAAAAVAAAAN2p/AXj5+YBAAAAAAAAAAAAAAAAAAAAAAAAAAAAAAAAAAAAAAAAAAAYFzoCf39/AAAAAADLy8sAwMD/AH9/fwAAAAAAAAAAAAAAAAD///8AAAAAACEAAAAYAAAAFAAAAHYIAACKBAAAyi8AABobAAAQAAAAJgAAAAgAAAD//////////zAAAAAUAAAAAAAAAAAA//8AAAEAAAD//wAAAQA="/>
              </a:ext>
            </a:extLst>
          </p:cNvPicPr>
          <p:nvPr/>
        </p:nvPicPr>
        <p:blipFill>
          <a:blip r:embed="rId2"/>
          <a:srcRect l="16260" t="15590" r="16270" b="15600"/>
          <a:stretch>
            <a:fillRect/>
          </a:stretch>
        </p:blipFill>
        <p:spPr>
          <a:xfrm>
            <a:off x="1375410" y="737870"/>
            <a:ext cx="6393180" cy="3667760"/>
          </a:xfrm>
          <a:prstGeom prst="roundRect">
            <a:avLst>
              <a:gd name="adj" fmla="val 11351"/>
            </a:avLst>
          </a:prstGeom>
          <a:noFill/>
          <a:ln>
            <a:noFill/>
          </a:ln>
          <a:effectLst>
            <a:outerShdw blurRad="1014730" dist="123825" dir="5400000" algn="bl">
              <a:srgbClr val="000000">
                <a:alpha val="36000"/>
              </a:srgbClr>
            </a:outerShdw>
          </a:effectLst>
        </p:spPr>
      </p:pic>
      <p:sp>
        <p:nvSpPr>
          <p:cNvPr id="5" name="Google Shape;183;p23"/>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xA8AAL8MAAB8KAAAdRUAABAAAAAmAAAACAAAAL2wAAAAAAAAMAAAABQAAAAAAAAAAAD//wAAAQAAAP//AAABAA=="/>
              </a:ext>
            </a:extLst>
          </p:cNvSpPr>
          <p:nvPr>
            <p:ph type="title"/>
          </p:nvPr>
        </p:nvSpPr>
        <p:spPr>
          <a:xfrm>
            <a:off x="2562860" y="2072005"/>
            <a:ext cx="4018280" cy="1416050"/>
          </a:xfrm>
        </p:spPr>
        <p:txBody>
          <a:bodyPr vert="horz" wrap="square" lIns="91440" tIns="91440" rIns="91440" bIns="91440" numCol="1" spcCol="215900" anchor="ctr">
            <a:prstTxWarp prst="textNoShape">
              <a:avLst/>
            </a:prstTxWarp>
          </a:bodyPr>
          <a:lstStyle>
            <a:lvl1pPr algn="r">
              <a:lnSpc>
                <a:spcPct val="80000"/>
              </a:lnSpc>
              <a:spcBef>
                <a:spcPts val="0"/>
              </a:spcBef>
              <a:spcAft>
                <a:spcPts val="0"/>
              </a:spcAft>
              <a:buNone/>
              <a:defRPr sz="6000" cap="none"/>
            </a:lvl1pPr>
            <a:lvl2pPr algn="ctr">
              <a:spcBef>
                <a:spcPts val="0"/>
              </a:spcBef>
              <a:spcAft>
                <a:spcPts val="0"/>
              </a:spcAft>
              <a:buNone/>
              <a:defRPr sz="3600" cap="none"/>
            </a:lvl2pPr>
            <a:lvl3pPr algn="ctr">
              <a:spcBef>
                <a:spcPts val="0"/>
              </a:spcBef>
              <a:spcAft>
                <a:spcPts val="0"/>
              </a:spcAft>
              <a:buNone/>
              <a:defRPr sz="3600" cap="none"/>
            </a:lvl3pPr>
            <a:lvl4pPr algn="ctr">
              <a:spcBef>
                <a:spcPts val="0"/>
              </a:spcBef>
              <a:spcAft>
                <a:spcPts val="0"/>
              </a:spcAft>
              <a:buNone/>
              <a:defRPr sz="3600" cap="none"/>
            </a:lvl4pPr>
            <a:lvl5pPr algn="ctr">
              <a:spcBef>
                <a:spcPts val="0"/>
              </a:spcBef>
              <a:spcAft>
                <a:spcPts val="0"/>
              </a:spcAft>
              <a:buNone/>
              <a:defRPr sz="3600" cap="none"/>
            </a:lvl5pPr>
            <a:lvl6pPr algn="ctr">
              <a:spcBef>
                <a:spcPts val="0"/>
              </a:spcBef>
              <a:spcAft>
                <a:spcPts val="0"/>
              </a:spcAft>
              <a:buNone/>
              <a:defRPr sz="3600" cap="none"/>
            </a:lvl6pPr>
            <a:lvl7pPr algn="ctr">
              <a:spcBef>
                <a:spcPts val="0"/>
              </a:spcBef>
              <a:spcAft>
                <a:spcPts val="0"/>
              </a:spcAft>
              <a:buNone/>
              <a:defRPr sz="3600" cap="none"/>
            </a:lvl7pPr>
            <a:lvl8pPr algn="ctr">
              <a:spcBef>
                <a:spcPts val="0"/>
              </a:spcBef>
              <a:spcAft>
                <a:spcPts val="0"/>
              </a:spcAft>
              <a:buNone/>
              <a:defRPr sz="3600" cap="none"/>
            </a:lvl8pPr>
            <a:lvl9pPr algn="ctr">
              <a:spcBef>
                <a:spcPts val="0"/>
              </a:spcBef>
              <a:spcAft>
                <a:spcPts val="0"/>
              </a:spcAft>
              <a:buNone/>
              <a:defRPr sz="3600" cap="none"/>
            </a:lvl9pPr>
          </a:lstStyle>
          <a:p>
            <a:pPr/>
          </a:p>
        </p:txBody>
      </p:sp>
      <p:sp>
        <p:nvSpPr>
          <p:cNvPr id="6" name="Google Shape;184;p23"/>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Q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DB8AAKcGAAB8KAAA1QsAABAAAAAmAAAACAAAAL2wAAAAAAAAMAAAABQAAAAAAAAAAAD//wAAAQAAAP//AAABAA=="/>
              </a:ext>
            </a:extLst>
          </p:cNvSpPr>
          <p:nvPr>
            <p:ph type="title" idx="2"/>
          </p:nvPr>
        </p:nvSpPr>
        <p:spPr>
          <a:xfrm>
            <a:off x="5046980" y="1081405"/>
            <a:ext cx="1534160" cy="842010"/>
          </a:xfrm>
        </p:spPr>
        <p:txBody>
          <a:bodyPr vert="horz" wrap="square" lIns="91440" tIns="91440" rIns="91440" bIns="91440" numCol="1" spcCol="215900" anchor="ctr">
            <a:prstTxWarp prst="textNoShape">
              <a:avLst/>
            </a:prstTxWarp>
          </a:bodyPr>
          <a:lstStyle>
            <a:lvl1pPr algn="r">
              <a:spcBef>
                <a:spcPts val="0"/>
              </a:spcBef>
              <a:spcAft>
                <a:spcPts val="0"/>
              </a:spcAft>
              <a:buNone/>
              <a:defRPr sz="6000" cap="none">
                <a:solidFill>
                  <a:srgbClr val="18173A"/>
                </a:solidFill>
              </a:defRPr>
            </a:lvl1pPr>
            <a:lvl2pPr algn="ctr">
              <a:spcBef>
                <a:spcPts val="0"/>
              </a:spcBef>
              <a:spcAft>
                <a:spcPts val="0"/>
              </a:spcAft>
              <a:buNone/>
              <a:defRPr sz="6000" cap="none"/>
            </a:lvl2pPr>
            <a:lvl3pPr algn="ctr">
              <a:spcBef>
                <a:spcPts val="0"/>
              </a:spcBef>
              <a:spcAft>
                <a:spcPts val="0"/>
              </a:spcAft>
              <a:buNone/>
              <a:defRPr sz="6000" cap="none"/>
            </a:lvl3pPr>
            <a:lvl4pPr algn="ctr">
              <a:spcBef>
                <a:spcPts val="0"/>
              </a:spcBef>
              <a:spcAft>
                <a:spcPts val="0"/>
              </a:spcAft>
              <a:buNone/>
              <a:defRPr sz="6000" cap="none"/>
            </a:lvl4pPr>
            <a:lvl5pPr algn="ctr">
              <a:spcBef>
                <a:spcPts val="0"/>
              </a:spcBef>
              <a:spcAft>
                <a:spcPts val="0"/>
              </a:spcAft>
              <a:buNone/>
              <a:defRPr sz="6000" cap="none"/>
            </a:lvl5pPr>
            <a:lvl6pPr algn="ctr">
              <a:spcBef>
                <a:spcPts val="0"/>
              </a:spcBef>
              <a:spcAft>
                <a:spcPts val="0"/>
              </a:spcAft>
              <a:buNone/>
              <a:defRPr sz="6000" cap="none"/>
            </a:lvl6pPr>
            <a:lvl7pPr algn="ctr">
              <a:spcBef>
                <a:spcPts val="0"/>
              </a:spcBef>
              <a:spcAft>
                <a:spcPts val="0"/>
              </a:spcAft>
              <a:buNone/>
              <a:defRPr sz="6000" cap="none"/>
            </a:lvl7pPr>
            <a:lvl8pPr algn="ctr">
              <a:spcBef>
                <a:spcPts val="0"/>
              </a:spcBef>
              <a:spcAft>
                <a:spcPts val="0"/>
              </a:spcAft>
              <a:buNone/>
              <a:defRPr sz="6000" cap="none"/>
            </a:lvl8pPr>
            <a:lvl9pPr algn="ctr">
              <a:spcBef>
                <a:spcPts val="0"/>
              </a:spcBef>
              <a:spcAft>
                <a:spcPts val="0"/>
              </a:spcAft>
              <a:buNone/>
              <a:defRPr sz="6000" cap="none"/>
            </a:lvl9pPr>
          </a:lstStyle>
          <a:p>
            <a:pPr/>
            <a:r>
              <a:t>xx%</a:t>
            </a:r>
          </a:p>
        </p:txBody>
      </p:sp>
      <p:sp>
        <p:nvSpPr>
          <p:cNvPr id="7" name="Google Shape;185;p23"/>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I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xA8AAGAWAAB8KAAAjBgAABAAAAAmAAAACAAAAD2wAAAAAAAAMAAAABQAAAAAAAAAAAD//wAAAQAAAP//AAABAA=="/>
              </a:ext>
            </a:extLst>
          </p:cNvSpPr>
          <p:nvPr>
            <p:ph type="subTitle" idx="1"/>
          </p:nvPr>
        </p:nvSpPr>
        <p:spPr>
          <a:xfrm>
            <a:off x="2562860" y="3637280"/>
            <a:ext cx="4018280" cy="353060"/>
          </a:xfrm>
        </p:spPr>
        <p:txBody>
          <a:bodyPr vert="horz" wrap="square" lIns="91440" tIns="91440" rIns="91440" bIns="91440" numCol="1" spcCol="215900" anchor="t">
            <a:prstTxWarp prst="textNoShape">
              <a:avLst/>
            </a:prstTxWarp>
          </a:bodyPr>
          <a:lstStyle>
            <a:lvl1pPr algn="r">
              <a:lnSpc>
                <a:spcPct val="100000"/>
              </a:lnSpc>
              <a:spcBef>
                <a:spcPts val="0"/>
              </a:spcBef>
              <a:spcAft>
                <a:spcPts val="0"/>
              </a:spcAft>
              <a:buNone/>
            </a:lvl1pPr>
            <a:lvl2pPr algn="ctr">
              <a:lnSpc>
                <a:spcPct val="100000"/>
              </a:lnSpc>
              <a:spcBef>
                <a:spcPts val="0"/>
              </a:spcBef>
              <a:spcAft>
                <a:spcPts val="0"/>
              </a:spcAft>
              <a:buNone/>
            </a:lvl2pPr>
            <a:lvl3pPr algn="ctr">
              <a:lnSpc>
                <a:spcPct val="100000"/>
              </a:lnSpc>
              <a:spcBef>
                <a:spcPts val="0"/>
              </a:spcBef>
              <a:spcAft>
                <a:spcPts val="0"/>
              </a:spcAft>
              <a:buNone/>
            </a:lvl3pPr>
            <a:lvl4pPr algn="ctr">
              <a:lnSpc>
                <a:spcPct val="100000"/>
              </a:lnSpc>
              <a:spcBef>
                <a:spcPts val="0"/>
              </a:spcBef>
              <a:spcAft>
                <a:spcPts val="0"/>
              </a:spcAft>
              <a:buNone/>
            </a:lvl4pPr>
            <a:lvl5pPr algn="ctr">
              <a:lnSpc>
                <a:spcPct val="100000"/>
              </a:lnSpc>
              <a:spcBef>
                <a:spcPts val="0"/>
              </a:spcBef>
              <a:spcAft>
                <a:spcPts val="0"/>
              </a:spcAft>
              <a:buNone/>
            </a:lvl5pPr>
            <a:lvl6pPr algn="ctr">
              <a:lnSpc>
                <a:spcPct val="100000"/>
              </a:lnSpc>
              <a:spcBef>
                <a:spcPts val="0"/>
              </a:spcBef>
              <a:spcAft>
                <a:spcPts val="0"/>
              </a:spcAft>
              <a:buNone/>
            </a:lvl6pPr>
            <a:lvl7pPr algn="ctr">
              <a:lnSpc>
                <a:spcPct val="100000"/>
              </a:lnSpc>
              <a:spcBef>
                <a:spcPts val="0"/>
              </a:spcBef>
              <a:spcAft>
                <a:spcPts val="0"/>
              </a:spcAft>
              <a:buNone/>
            </a:lvl7pPr>
            <a:lvl8pPr algn="ctr">
              <a:lnSpc>
                <a:spcPct val="100000"/>
              </a:lnSpc>
              <a:spcBef>
                <a:spcPts val="0"/>
              </a:spcBef>
              <a:spcAft>
                <a:spcPts val="0"/>
              </a:spcAft>
              <a:buNone/>
            </a:lvl8pPr>
            <a:lvl9pPr algn="ctr">
              <a:lnSpc>
                <a:spcPct val="100000"/>
              </a:lnSpc>
              <a:spcBef>
                <a:spcPts val="0"/>
              </a:spcBef>
              <a:spcAft>
                <a:spcPts val="0"/>
              </a:spcAft>
              <a:buNone/>
            </a:lvl9pPr>
          </a:lstStyle>
          <a:p>
            <a:pPr/>
          </a:p>
        </p:txBody>
      </p:sp>
    </p:spTree>
  </p:cSld>
  <p:clrMapOvr>
    <a:masterClrMapping/>
  </p:clrMapOvr>
</p:sldLayout>
</file>

<file path=ppt/slideLayouts/slideLayout23.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cSld name="CUSTOM_3">
    <p:spTree>
      <p:nvGrpSpPr>
        <p:cNvPr id="1" name=""/>
        <p:cNvGrpSpPr/>
        <p:nvPr/>
      </p:nvGrpSpPr>
      <p:grpSpPr>
        <a:xfrm>
          <a:off x="0" y="0"/>
          <a:ext cx="0" cy="0"/>
          <a:chOff x="0" y="0"/>
          <a:chExt cx="0" cy="0"/>
        </a:xfrm>
      </p:grpSpPr>
      <p:sp>
        <p:nvSpPr>
          <p:cNvPr id="2" name="Google Shape;187;p24"/>
          <p:cNvSpPr>
            <a:extLst>
              <a:ext uri="smNativeData">
                <pr:smNativeData xmlns:pr="smNativeData" xmlns="smNativeData" val="SMDATA_16_miGjYxMAAAAlAAAAZgAAAA0AAAAAkAAAAJAAAACQAAAAkAAAAAAAAAABAAAAAAAAAAEAAABQAAAAAAAAAAAA8D8AAAAAAADwPwAAAAAAAOA/AAAAAAAA4D8AAAAAAADgPwAAAAAAAOA/AAAAAAAA4D8AAAAAAADgPwAAAAAAAOA/AAAAAAAA4D8CAAAAjAAAAAEAAAADAAAAqGnnAP+ckgAAAAAAAAAAAAAAAAAAAAAAAAAAAAAAAAAAAAAAeAAAAAEAAABAAAAAnf///2QAAADhAAAAAAAAAAEAAAAyAAAA6nWRDQ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GnnAP+ckgDqdZEGAAAAAAAAAAAAAAAAAAAAAAAAAAAAAAAAAAAAABgXOgJ/f38A6sBsA8zMzADAwP8Af39/AAAAAAAAAAAAAAAAAAAAAAAAAAAAIQAAABgAAAAUAAAArSEAACn5///wTQAAbCUAABAAAAAmAAAACAAAAP//////////MAAAABQAAAAAAAAA/Er//wS1AAD8Sv//BLUAAA=="/>
              </a:ext>
            </a:extLst>
          </p:cNvSpPr>
          <p:nvPr/>
        </p:nvSpPr>
        <p:spPr>
          <a:xfrm rot="10064672">
            <a:off x="5474335" y="-1111885"/>
            <a:ext cx="7195185" cy="7195185"/>
          </a:xfrm>
          <a:prstGeom prst="ellipse">
            <a:avLst/>
          </a:prstGeom>
          <a:gradFill flip="none" rotWithShape="0">
            <a:gsLst>
              <a:gs pos="0">
                <a:srgbClr val="A869E7"/>
              </a:gs>
              <a:gs pos="50000">
                <a:schemeClr val="accent2"/>
              </a:gs>
              <a:gs pos="100000">
                <a:srgbClr val="FF9C92"/>
              </a:gs>
            </a:gsLst>
            <a:lin ang="810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sp>
        <p:nvSpPr>
          <p:cNvPr id="3" name="Google Shape;188;p24"/>
          <p:cNvSpPr>
            <a:extLst>
              <a:ext uri="smNativeData">
                <pr:smNativeData xmlns:pr="smNativeData" xmlns="smNativeData" val="SMDATA_16_miGjYxMAAAAlAAAAZQAAAA0AAAAAkAAAAJAAAACQAAAAkAAAAAAAAAABAAAAAAAAAAEAAABQAAAAAAAAAAAA8D8AAAAAAAAAAAAAAAAAAOA/AAAAAAAA4D8AAAAAAADgPwAAAAAAAOA/AAAAAAAA4D8AAAAAAADgPwAAAAAAAOA/AAAAAAAA4D8CAAAAjAAAAAEAAAADAAAAidDpAKhp5wAAAAAAAAAAAAAAAAAAAAAAAAAAAAAAAAAAAAAAeAAAAAEAAABAAAAAnP///2MAAADg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I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idDpAKhp5wAAAAAAAAAAAAAAAAAAAAAAAAAAAAAAAAAAAAAAAAAAABgXOgJ/f38A6sBsA8zMzADAwP8Af39/AAAAAAAAAAAAAAAAAAAAAAAAAAAAIQAAABgAAAAUAAAAMvv//yYHAADNFQAA/hAAABAAAAAmAAAACAAAAP//////////MAAAABQAAAAAAAAAvxv//0HkAAD8Sv//BLUAAA=="/>
              </a:ext>
            </a:extLst>
          </p:cNvSpPr>
          <p:nvPr/>
        </p:nvSpPr>
        <p:spPr>
          <a:xfrm>
            <a:off x="-781050" y="1162050"/>
            <a:ext cx="4324985" cy="1600200"/>
          </a:xfrm>
          <a:prstGeom prst="roundRect">
            <a:avLst>
              <a:gd name="adj" fmla="val 50000"/>
            </a:avLst>
          </a:prstGeom>
          <a:gradFill flip="none" rotWithShape="0">
            <a:gsLst>
              <a:gs pos="0">
                <a:srgbClr val="89D0E9"/>
              </a:gs>
              <a:gs pos="100000">
                <a:srgbClr val="A869E7"/>
              </a:gs>
            </a:gsLst>
            <a:lin ang="816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pic>
        <p:nvPicPr>
          <p:cNvPr id="4" name="Google Shape;189;p24"/>
          <p:cNvPicPr>
            <a:extLst>
              <a:ext uri="smNativeData">
                <pr:smNativeData xmlns:pr="smNativeData" xmlns="smNativeData" val="SMDATA_18_miGjYxMAAAAlAAAAEQAAAA0AAAAAkAAAAEgAAACQAAAASAAAAAAAAAAAAAAAAAAAAAEAAABQAAAAkNrEyf0OzT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QAAAAAAAAAGAAAAAAAAAAEAAAAAAAAAQAAAAAAAAADDAAAAZAAAAGQAAAAAAAAAy8vLAEAAAAAAAAAAwwAAAGQAAABkAAAAAAAAAAcAAAA4AAAAAAAAAAAAAAAAAAAA////AAAAAAAAAAAAwAUAAOkFAACZBgAA6QUAAAAAAABkAAAAZAAAAAAAAAAjAAAABAAAAGUAAAAXAAAAFAAAAAAAAAAAAAAA/38AAP9/AAAAAAAACQAAAAQAAAAAAAAAHgAAAGgAAAAAAAAAAAAAAAAAAAAAAAAAAAAAABAnAAAQJwAAAAAAAAAAAAAAAAAAAAAAAAAAAAAAAAAAAAAAAAAAAAA+BgAAAAAAAMDA/wAAAAAAAAAAAAAAAAAAAAAAZAAAAAAAAAB/f38ACgAAACIAAAAYAAAAAAAAAAAAAAAAAAAAAAAAAAAAAAAAAAAAJAAAACQAAAAAAAAABwAAAAAAAAAAAAAAAAAAAAAAAAAAAAAAAAAAAH9/fwAlAAAAWAAAAAAAAAAAAAAAAAAAAAAAAAAAAAAAAAAAAAAAAAAAAAAAAAAAAAAAAAAAAAAAPwAAAAAAAACghgEAAAAAAAAAAAAAAAAADAAAAAEAAAAAAAAAAAAAAAAAAAAfAAAAVAAAAN2p/AXj5+YBAAAAAAAAAAAAAAAAAAAAAAAAAAAAAAAAAAAAAAAAAAAYFzoCf39/AAAAAADLy8sAwMD/AH9/fwAAAAAAAAAAAAAAAAD///8AAAAAACEAAAAYAAAAFAAAAHYIAACKBAAAyi8AABobAAAQAAAAJgAAAAgAAAD//////////zAAAAAUAAAAAAAAAAAA//8AAAEAAAD//wAAAQA="/>
              </a:ext>
            </a:extLst>
          </p:cNvPicPr>
          <p:nvPr/>
        </p:nvPicPr>
        <p:blipFill>
          <a:blip r:embed="rId2"/>
          <a:srcRect l="14720" t="15130" r="16890" b="15130"/>
          <a:stretch>
            <a:fillRect/>
          </a:stretch>
        </p:blipFill>
        <p:spPr>
          <a:xfrm>
            <a:off x="1375410" y="737870"/>
            <a:ext cx="6393180" cy="3667760"/>
          </a:xfrm>
          <a:prstGeom prst="roundRect">
            <a:avLst>
              <a:gd name="adj" fmla="val 11351"/>
            </a:avLst>
          </a:prstGeom>
          <a:noFill/>
          <a:ln>
            <a:noFill/>
          </a:ln>
          <a:effectLst>
            <a:outerShdw blurRad="1014730" dist="123825" dir="5400000" algn="bl">
              <a:srgbClr val="000000">
                <a:alpha val="36000"/>
              </a:srgbClr>
            </a:outerShdw>
          </a:effectLst>
        </p:spPr>
      </p:pic>
      <p:sp>
        <p:nvSpPr>
          <p:cNvPr id="5" name="Google Shape;190;p24"/>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DAAAA/5ySAOp1kQ0AAAAAAAAAAAAAAAAAAAAAAAAAAAAAAAAAAAAAeAAAAAEAAABAAAAAnf///2QAAADhAAAAAAAAAAEAAAAyAAAA6sBs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P////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ySAOp1kQbqwGwAAAAAAAAAAAAAAAAAAAAAAAAAAAAAAAAAAAAAABgXOgJ/f38A6sBsA8zMzADAwP8Af39/AAAAAAAAAAAAAAAAAAAAAAAAAAAAIQAAABgAAAAUAAAA/uf//1UUAADlDgAA8i8AABAAAAAmAAAACAAAAP//////////MAAAABQAAAAAAAAAAAD//wAAAQAAAP//AAABAA=="/>
              </a:ext>
            </a:extLst>
          </p:cNvSpPr>
          <p:nvPr/>
        </p:nvSpPr>
        <p:spPr>
          <a:xfrm rot="13175400">
            <a:off x="-3902710" y="3305175"/>
            <a:ext cx="6323965" cy="4488815"/>
          </a:xfrm>
          <a:custGeom>
            <a:avLst/>
            <a:gdLst/>
            <a:ahLst/>
            <a:cxnLst/>
            <a:rect l="0" t="0" r="6323965" b="4488815"/>
            <a:pathLst>
              <a:path w="6323965" h="4488815">
                <a:moveTo>
                  <a:pt x="5698246" y="0"/>
                </a:moveTo>
                <a:cubicBezTo>
                  <a:pt x="5640371" y="0"/>
                  <a:pt x="5580952" y="8995"/>
                  <a:pt x="5521260" y="28349"/>
                </a:cubicBezTo>
                <a:cubicBezTo>
                  <a:pt x="5431495" y="57516"/>
                  <a:pt x="5344911" y="94315"/>
                  <a:pt x="5261687" y="136476"/>
                </a:cubicBezTo>
                <a:cubicBezTo>
                  <a:pt x="4936063" y="305298"/>
                  <a:pt x="4647235" y="563805"/>
                  <a:pt x="4400563" y="905722"/>
                </a:cubicBezTo>
                <a:cubicBezTo>
                  <a:pt x="4119367" y="1296251"/>
                  <a:pt x="3894318" y="1800359"/>
                  <a:pt x="3730961" y="2405144"/>
                </a:cubicBezTo>
                <a:cubicBezTo>
                  <a:pt x="3505096" y="3240447"/>
                  <a:pt x="2889826" y="3348574"/>
                  <a:pt x="2583372" y="3348574"/>
                </a:cubicBezTo>
                <a:cubicBezTo>
                  <a:pt x="2564020" y="3348574"/>
                  <a:pt x="2545849" y="3348120"/>
                  <a:pt x="2529131" y="3347393"/>
                </a:cubicBezTo>
                <a:cubicBezTo>
                  <a:pt x="1952565" y="3321406"/>
                  <a:pt x="1300316" y="2912523"/>
                  <a:pt x="1171574" y="2181166"/>
                </a:cubicBezTo>
                <a:cubicBezTo>
                  <a:pt x="1118606" y="1909486"/>
                  <a:pt x="880294" y="1720218"/>
                  <a:pt x="612544" y="1720218"/>
                </a:cubicBezTo>
                <a:cubicBezTo>
                  <a:pt x="579655" y="1720218"/>
                  <a:pt x="546311" y="1723035"/>
                  <a:pt x="512785" y="1728941"/>
                </a:cubicBezTo>
                <a:cubicBezTo>
                  <a:pt x="206695" y="1783095"/>
                  <a:pt x="90" y="2073039"/>
                  <a:pt x="48698" y="2380247"/>
                </a:cubicBezTo>
                <a:cubicBezTo>
                  <a:pt x="151455" y="2977399"/>
                  <a:pt x="469538" y="3517216"/>
                  <a:pt x="941167" y="3898023"/>
                </a:cubicBezTo>
                <a:cubicBezTo>
                  <a:pt x="1378180" y="4252934"/>
                  <a:pt x="1915769" y="4458466"/>
                  <a:pt x="2477253" y="4485453"/>
                </a:cubicBezTo>
                <a:cubicBezTo>
                  <a:pt x="2516139" y="4487633"/>
                  <a:pt x="2552935" y="4488724"/>
                  <a:pt x="2590822" y="4488724"/>
                </a:cubicBezTo>
                <a:cubicBezTo>
                  <a:pt x="3073262" y="4488724"/>
                  <a:pt x="3524357" y="4349158"/>
                  <a:pt x="3904041" y="4084111"/>
                </a:cubicBezTo>
                <a:cubicBezTo>
                  <a:pt x="4351865" y="3770361"/>
                  <a:pt x="4672129" y="3293330"/>
                  <a:pt x="4831125" y="2702629"/>
                </a:cubicBezTo>
                <a:cubicBezTo>
                  <a:pt x="5092879" y="1737664"/>
                  <a:pt x="5462840" y="1343864"/>
                  <a:pt x="5726774" y="1182673"/>
                </a:cubicBezTo>
                <a:cubicBezTo>
                  <a:pt x="5777653" y="1152324"/>
                  <a:pt x="5830622" y="1126428"/>
                  <a:pt x="5885771" y="1105801"/>
                </a:cubicBezTo>
                <a:cubicBezTo>
                  <a:pt x="6075113" y="1038746"/>
                  <a:pt x="6214666" y="876463"/>
                  <a:pt x="6253643" y="679564"/>
                </a:cubicBezTo>
                <a:lnTo>
                  <a:pt x="6253643" y="675292"/>
                </a:lnTo>
                <a:cubicBezTo>
                  <a:pt x="6323874" y="312750"/>
                  <a:pt x="6039225" y="0"/>
                  <a:pt x="5698246" y="0"/>
                </a:cubicBezTo>
                <a:close/>
              </a:path>
            </a:pathLst>
          </a:custGeom>
          <a:gradFill flip="none" rotWithShape="0">
            <a:gsLst>
              <a:gs pos="0">
                <a:srgbClr val="FF9C92"/>
              </a:gs>
              <a:gs pos="50000">
                <a:srgbClr val="EAC06C"/>
              </a:gs>
              <a:gs pos="100000">
                <a:schemeClr val="accent2"/>
              </a:gs>
            </a:gsLst>
            <a:lin ang="810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sp>
        <p:nvSpPr>
          <p:cNvPr id="6" name="Google Shape;191;p24"/>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H19fX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RYAAJQJAABNKQAAGRIAABAAAAAmAAAACAAAAL2wAAAAAAAAMAAAABQAAAAAAAAAAAD//wAAAQAAAP//AAABAA=="/>
              </a:ext>
            </a:extLst>
          </p:cNvSpPr>
          <p:nvPr>
            <p:ph type="title"/>
          </p:nvPr>
        </p:nvSpPr>
        <p:spPr>
          <a:xfrm>
            <a:off x="3734435" y="1557020"/>
            <a:ext cx="2979420" cy="1384935"/>
          </a:xfrm>
        </p:spPr>
        <p:txBody>
          <a:bodyPr vert="horz" wrap="square" lIns="91440" tIns="91440" rIns="91440" bIns="91440" numCol="1" spcCol="215900" anchor="ctr">
            <a:prstTxWarp prst="textNoShape">
              <a:avLst/>
            </a:prstTxWarp>
          </a:bodyPr>
          <a:lstStyle>
            <a:lvl1pPr>
              <a:lnSpc>
                <a:spcPct val="80000"/>
              </a:lnSpc>
              <a:spcBef>
                <a:spcPts val="0"/>
              </a:spcBef>
              <a:spcAft>
                <a:spcPts val="0"/>
              </a:spcAft>
              <a:buNone/>
              <a:defRPr sz="6000" cap="none"/>
            </a:lvl1pPr>
            <a:lvl2pPr algn="ctr">
              <a:spcBef>
                <a:spcPts val="0"/>
              </a:spcBef>
              <a:spcAft>
                <a:spcPts val="0"/>
              </a:spcAft>
              <a:buNone/>
              <a:defRPr sz="3600" cap="none"/>
            </a:lvl2pPr>
            <a:lvl3pPr algn="ctr">
              <a:spcBef>
                <a:spcPts val="0"/>
              </a:spcBef>
              <a:spcAft>
                <a:spcPts val="0"/>
              </a:spcAft>
              <a:buNone/>
              <a:defRPr sz="3600" cap="none"/>
            </a:lvl3pPr>
            <a:lvl4pPr algn="ctr">
              <a:spcBef>
                <a:spcPts val="0"/>
              </a:spcBef>
              <a:spcAft>
                <a:spcPts val="0"/>
              </a:spcAft>
              <a:buNone/>
              <a:defRPr sz="3600" cap="none"/>
            </a:lvl4pPr>
            <a:lvl5pPr algn="ctr">
              <a:spcBef>
                <a:spcPts val="0"/>
              </a:spcBef>
              <a:spcAft>
                <a:spcPts val="0"/>
              </a:spcAft>
              <a:buNone/>
              <a:defRPr sz="3600" cap="none"/>
            </a:lvl5pPr>
            <a:lvl6pPr algn="ctr">
              <a:spcBef>
                <a:spcPts val="0"/>
              </a:spcBef>
              <a:spcAft>
                <a:spcPts val="0"/>
              </a:spcAft>
              <a:buNone/>
              <a:defRPr sz="3600" cap="none"/>
            </a:lvl6pPr>
            <a:lvl7pPr algn="ctr">
              <a:spcBef>
                <a:spcPts val="0"/>
              </a:spcBef>
              <a:spcAft>
                <a:spcPts val="0"/>
              </a:spcAft>
              <a:buNone/>
              <a:defRPr sz="3600" cap="none"/>
            </a:lvl7pPr>
            <a:lvl8pPr algn="ctr">
              <a:spcBef>
                <a:spcPts val="0"/>
              </a:spcBef>
              <a:spcAft>
                <a:spcPts val="0"/>
              </a:spcAft>
              <a:buNone/>
              <a:defRPr sz="3600" cap="none"/>
            </a:lvl8pPr>
            <a:lvl9pPr algn="ctr">
              <a:spcBef>
                <a:spcPts val="0"/>
              </a:spcBef>
              <a:spcAft>
                <a:spcPts val="0"/>
              </a:spcAft>
              <a:buNone/>
              <a:defRPr sz="3600" cap="none"/>
            </a:lvl9pPr>
          </a:lstStyle>
          <a:p>
            <a:pPr/>
          </a:p>
        </p:txBody>
      </p:sp>
      <p:sp>
        <p:nvSpPr>
          <p:cNvPr id="7" name="Google Shape;192;p24"/>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5wkAAJQJAAALFAAAJA8AABAAAAAmAAAACAAAAL2wAAAAAAAAMAAAABQAAAAAAAAAAAD//wAAAQAAAP//AAABAA=="/>
              </a:ext>
            </a:extLst>
          </p:cNvSpPr>
          <p:nvPr>
            <p:ph type="title" idx="2"/>
          </p:nvPr>
        </p:nvSpPr>
        <p:spPr>
          <a:xfrm>
            <a:off x="1609725" y="1557020"/>
            <a:ext cx="1648460" cy="904240"/>
          </a:xfrm>
        </p:spPr>
        <p:txBody>
          <a:bodyPr vert="horz" wrap="square" lIns="91440" tIns="91440" rIns="91440" bIns="91440" numCol="1" spcCol="215900" anchor="ctr">
            <a:prstTxWarp prst="textNoShape">
              <a:avLst/>
            </a:prstTxWarp>
          </a:bodyPr>
          <a:lstStyle>
            <a:lvl1pPr algn="ctr">
              <a:spcBef>
                <a:spcPts val="0"/>
              </a:spcBef>
              <a:spcAft>
                <a:spcPts val="0"/>
              </a:spcAft>
              <a:buNone/>
              <a:defRPr sz="6000" cap="none">
                <a:solidFill>
                  <a:srgbClr val="18173A"/>
                </a:solidFill>
              </a:defRPr>
            </a:lvl1pPr>
            <a:lvl2pPr algn="ctr">
              <a:spcBef>
                <a:spcPts val="0"/>
              </a:spcBef>
              <a:spcAft>
                <a:spcPts val="0"/>
              </a:spcAft>
              <a:buNone/>
              <a:defRPr sz="6000" cap="none"/>
            </a:lvl2pPr>
            <a:lvl3pPr algn="ctr">
              <a:spcBef>
                <a:spcPts val="0"/>
              </a:spcBef>
              <a:spcAft>
                <a:spcPts val="0"/>
              </a:spcAft>
              <a:buNone/>
              <a:defRPr sz="6000" cap="none"/>
            </a:lvl3pPr>
            <a:lvl4pPr algn="ctr">
              <a:spcBef>
                <a:spcPts val="0"/>
              </a:spcBef>
              <a:spcAft>
                <a:spcPts val="0"/>
              </a:spcAft>
              <a:buNone/>
              <a:defRPr sz="6000" cap="none"/>
            </a:lvl4pPr>
            <a:lvl5pPr algn="ctr">
              <a:spcBef>
                <a:spcPts val="0"/>
              </a:spcBef>
              <a:spcAft>
                <a:spcPts val="0"/>
              </a:spcAft>
              <a:buNone/>
              <a:defRPr sz="6000" cap="none"/>
            </a:lvl5pPr>
            <a:lvl6pPr algn="ctr">
              <a:spcBef>
                <a:spcPts val="0"/>
              </a:spcBef>
              <a:spcAft>
                <a:spcPts val="0"/>
              </a:spcAft>
              <a:buNone/>
              <a:defRPr sz="6000" cap="none"/>
            </a:lvl6pPr>
            <a:lvl7pPr algn="ctr">
              <a:spcBef>
                <a:spcPts val="0"/>
              </a:spcBef>
              <a:spcAft>
                <a:spcPts val="0"/>
              </a:spcAft>
              <a:buNone/>
              <a:defRPr sz="6000" cap="none"/>
            </a:lvl7pPr>
            <a:lvl8pPr algn="ctr">
              <a:spcBef>
                <a:spcPts val="0"/>
              </a:spcBef>
              <a:spcAft>
                <a:spcPts val="0"/>
              </a:spcAft>
              <a:buNone/>
              <a:defRPr sz="6000" cap="none"/>
            </a:lvl8pPr>
            <a:lvl9pPr algn="ctr">
              <a:spcBef>
                <a:spcPts val="0"/>
              </a:spcBef>
              <a:spcAft>
                <a:spcPts val="0"/>
              </a:spcAft>
              <a:buNone/>
              <a:defRPr sz="6000" cap="none"/>
            </a:lvl9pPr>
          </a:lstStyle>
          <a:p>
            <a:pPr/>
            <a:r>
              <a:t>xx%</a:t>
            </a:r>
          </a:p>
        </p:txBody>
      </p:sp>
      <p:sp>
        <p:nvSpPr>
          <p:cNvPr id="8" name="Google Shape;193;p24"/>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HI2Fw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RYAAP4SAADZJQAAhhYAABAAAAAmAAAACAAAAD2wAAAAAAAAMAAAABQAAAAAAAAAAAD//wAAAQAAAP//AAABAA=="/>
              </a:ext>
            </a:extLst>
          </p:cNvSpPr>
          <p:nvPr>
            <p:ph type="subTitle" idx="1"/>
          </p:nvPr>
        </p:nvSpPr>
        <p:spPr>
          <a:xfrm>
            <a:off x="3734435" y="3087370"/>
            <a:ext cx="2418080" cy="574040"/>
          </a:xfrm>
        </p:spPr>
        <p:txBody>
          <a:bodyPr vert="horz" wrap="square" lIns="91440" tIns="91440" rIns="91440" bIns="91440" numCol="1" spcCol="215900" anchor="t">
            <a:prstTxWarp prst="textNoShape">
              <a:avLst/>
            </a:prstTxWarp>
          </a:bodyPr>
          <a:lstStyle>
            <a:lvl1pPr>
              <a:lnSpc>
                <a:spcPct val="100000"/>
              </a:lnSpc>
              <a:spcBef>
                <a:spcPts val="0"/>
              </a:spcBef>
              <a:spcAft>
                <a:spcPts val="0"/>
              </a:spcAft>
              <a:buNone/>
            </a:lvl1pPr>
            <a:lvl2pPr algn="ctr">
              <a:lnSpc>
                <a:spcPct val="100000"/>
              </a:lnSpc>
              <a:spcBef>
                <a:spcPts val="0"/>
              </a:spcBef>
              <a:spcAft>
                <a:spcPts val="0"/>
              </a:spcAft>
              <a:buNone/>
            </a:lvl2pPr>
            <a:lvl3pPr algn="ctr">
              <a:lnSpc>
                <a:spcPct val="100000"/>
              </a:lnSpc>
              <a:spcBef>
                <a:spcPts val="0"/>
              </a:spcBef>
              <a:spcAft>
                <a:spcPts val="0"/>
              </a:spcAft>
              <a:buNone/>
            </a:lvl3pPr>
            <a:lvl4pPr algn="ctr">
              <a:lnSpc>
                <a:spcPct val="100000"/>
              </a:lnSpc>
              <a:spcBef>
                <a:spcPts val="0"/>
              </a:spcBef>
              <a:spcAft>
                <a:spcPts val="0"/>
              </a:spcAft>
              <a:buNone/>
            </a:lvl4pPr>
            <a:lvl5pPr algn="ctr">
              <a:lnSpc>
                <a:spcPct val="100000"/>
              </a:lnSpc>
              <a:spcBef>
                <a:spcPts val="0"/>
              </a:spcBef>
              <a:spcAft>
                <a:spcPts val="0"/>
              </a:spcAft>
              <a:buNone/>
            </a:lvl5pPr>
            <a:lvl6pPr algn="ctr">
              <a:lnSpc>
                <a:spcPct val="100000"/>
              </a:lnSpc>
              <a:spcBef>
                <a:spcPts val="0"/>
              </a:spcBef>
              <a:spcAft>
                <a:spcPts val="0"/>
              </a:spcAft>
              <a:buNone/>
            </a:lvl6pPr>
            <a:lvl7pPr algn="ctr">
              <a:lnSpc>
                <a:spcPct val="100000"/>
              </a:lnSpc>
              <a:spcBef>
                <a:spcPts val="0"/>
              </a:spcBef>
              <a:spcAft>
                <a:spcPts val="0"/>
              </a:spcAft>
              <a:buNone/>
            </a:lvl7pPr>
            <a:lvl8pPr algn="ctr">
              <a:lnSpc>
                <a:spcPct val="100000"/>
              </a:lnSpc>
              <a:spcBef>
                <a:spcPts val="0"/>
              </a:spcBef>
              <a:spcAft>
                <a:spcPts val="0"/>
              </a:spcAft>
              <a:buNone/>
            </a:lvl8pPr>
            <a:lvl9pPr algn="ctr">
              <a:lnSpc>
                <a:spcPct val="100000"/>
              </a:lnSpc>
              <a:spcBef>
                <a:spcPts val="0"/>
              </a:spcBef>
              <a:spcAft>
                <a:spcPts val="0"/>
              </a:spcAft>
              <a:buNone/>
            </a:lvl9pPr>
          </a:lstStyle>
          <a:p>
            <a:pPr/>
          </a:p>
        </p:txBody>
      </p:sp>
    </p:spTree>
  </p:cSld>
  <p:clrMapOvr>
    <a:masterClrMapping/>
  </p:clrMapOvr>
</p:sldLayout>
</file>

<file path=ppt/slideLayouts/slideLayout24.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cSld name="CUSTOM_4">
    <p:spTree>
      <p:nvGrpSpPr>
        <p:cNvPr id="1" name=""/>
        <p:cNvGrpSpPr/>
        <p:nvPr/>
      </p:nvGrpSpPr>
      <p:grpSpPr>
        <a:xfrm>
          <a:off x="0" y="0"/>
          <a:ext cx="0" cy="0"/>
          <a:chOff x="0" y="0"/>
          <a:chExt cx="0" cy="0"/>
        </a:xfrm>
      </p:grpSpPr>
      <p:sp>
        <p:nvSpPr>
          <p:cNvPr id="2" name="Google Shape;195;p25"/>
          <p:cNvSpPr>
            <a:extLst>
              <a:ext uri="smNativeData">
                <pr:smNativeData xmlns:pr="smNativeData" xmlns="smNativeData" val="SMDATA_16_miGjYxMAAAAlAAAAZQAAAA0AAAAAkAAAAJAAAACQAAAAkAAAAAAAAAABAAAAAAAAAAEAAABQAAAAAAAAAAAA8D8AAAAAAAAAAAAAAAAAAOA/AAAAAAAA4D8AAAAAAADgPwAAAAAAAOA/AAAAAAAA4D8AAAAAAADgPwAAAAAAAOA/AAAAAAAA4D8CAAAAjAAAAAEAAAADAAAA6sBsAOp1kQ0AAAAAAAAAAAAAAAAAAAAAAAAAAAAAAAAAAAAAeAAAAAEAAABAAAAAnf///2QAAADhAAAAAAAAAAEAAAAvAAAA/5yS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6sBsAOp1kQb/nJIAAAAAAAAAAAAAAAAAAAAAAAAAAAAAAAAAAAAAABgXOgJ/f38A6sBsA8zMzADAwP8Af39/AAAAAAAAAAAAAAAAAAAAAAAAAAAAIQAAABgAAAAUAAAACSsAAHsRAACLNAAARCoAABAAAAAmAAAACAAAAP//////////MAAAABQAAAAAAAAAxBz//zzjAAD8Sv//BLUAAA=="/>
              </a:ext>
            </a:extLst>
          </p:cNvSpPr>
          <p:nvPr/>
        </p:nvSpPr>
        <p:spPr>
          <a:xfrm rot="5400000">
            <a:off x="5754370" y="4083050"/>
            <a:ext cx="4029075" cy="1545590"/>
          </a:xfrm>
          <a:prstGeom prst="roundRect">
            <a:avLst>
              <a:gd name="adj" fmla="val 50000"/>
            </a:avLst>
          </a:prstGeom>
          <a:gradFill flip="none" rotWithShape="0">
            <a:gsLst>
              <a:gs pos="0">
                <a:srgbClr val="EAC06C"/>
              </a:gs>
              <a:gs pos="47000">
                <a:srgbClr val="FF9C92"/>
              </a:gs>
              <a:gs pos="100000">
                <a:schemeClr val="accent2"/>
              </a:gs>
            </a:gsLst>
            <a:lin ang="810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sp>
        <p:nvSpPr>
          <p:cNvPr id="3" name="Google Shape;196;p25"/>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DAAAAqGnnAInQ6QAAAAAAAAAAAAAAAAAAAAAAAAAAAAAAAAAAAAAAeAAAAAEAAABAAAAAnP///2MAAADg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H19fX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GnnAInQ6QAAAAAAAAAAAAAAAAAAAAAAAAAAAAAAAAAAAAAAAAAAABgXOgJ/f38A6sBsA8zMzADAwP8Af39/AAAAAAAAAAAAAAAAAAAAAAAAAAAAIQAAABgAAAAUAAAAPPH//3fk//+HMgAAzhIAABAAAAAmAAAACAAAAP//////////MAAAABQAAAAAAAAAAAD//wAAAQAAAP//AAABAA=="/>
              </a:ext>
            </a:extLst>
          </p:cNvSpPr>
          <p:nvPr/>
        </p:nvSpPr>
        <p:spPr>
          <a:xfrm rot="19346018">
            <a:off x="-2400300" y="-4476115"/>
            <a:ext cx="10614025" cy="7533005"/>
          </a:xfrm>
          <a:custGeom>
            <a:avLst/>
            <a:gdLst/>
            <a:ahLst/>
            <a:cxnLst/>
            <a:rect l="0" t="0" r="10614025" b="7533005"/>
            <a:pathLst>
              <a:path w="10614025" h="7533005">
                <a:moveTo>
                  <a:pt x="9563830" y="0"/>
                </a:moveTo>
                <a:cubicBezTo>
                  <a:pt x="9466694" y="0"/>
                  <a:pt x="9366966" y="15095"/>
                  <a:pt x="9266781" y="47574"/>
                </a:cubicBezTo>
                <a:cubicBezTo>
                  <a:pt x="9116121" y="96522"/>
                  <a:pt x="8970799" y="158278"/>
                  <a:pt x="8831118" y="229030"/>
                </a:cubicBezTo>
                <a:cubicBezTo>
                  <a:pt x="8284596" y="512345"/>
                  <a:pt x="7799833" y="946162"/>
                  <a:pt x="7385824" y="1519958"/>
                </a:cubicBezTo>
                <a:cubicBezTo>
                  <a:pt x="6913869" y="2175333"/>
                  <a:pt x="6536153" y="3021314"/>
                  <a:pt x="6261977" y="4036246"/>
                </a:cubicBezTo>
                <a:cubicBezTo>
                  <a:pt x="5882888" y="5438029"/>
                  <a:pt x="4850230" y="5619485"/>
                  <a:pt x="4335883" y="5619485"/>
                </a:cubicBezTo>
                <a:cubicBezTo>
                  <a:pt x="4303403" y="5619485"/>
                  <a:pt x="4272905" y="5618723"/>
                  <a:pt x="4244847" y="5617503"/>
                </a:cubicBezTo>
                <a:cubicBezTo>
                  <a:pt x="3277149" y="5573893"/>
                  <a:pt x="2182427" y="4887715"/>
                  <a:pt x="1966350" y="3660373"/>
                </a:cubicBezTo>
                <a:cubicBezTo>
                  <a:pt x="1877448" y="3204447"/>
                  <a:pt x="1477469" y="2886823"/>
                  <a:pt x="1028083" y="2886823"/>
                </a:cubicBezTo>
                <a:cubicBezTo>
                  <a:pt x="972882" y="2886823"/>
                  <a:pt x="916918" y="2891550"/>
                  <a:pt x="860650" y="2901461"/>
                </a:cubicBezTo>
                <a:cubicBezTo>
                  <a:pt x="346913" y="2992342"/>
                  <a:pt x="152" y="3478918"/>
                  <a:pt x="81734" y="3994465"/>
                </a:cubicBezTo>
                <a:cubicBezTo>
                  <a:pt x="254199" y="4996589"/>
                  <a:pt x="788065" y="5902495"/>
                  <a:pt x="1579636" y="6541555"/>
                </a:cubicBezTo>
                <a:cubicBezTo>
                  <a:pt x="2313111" y="7137157"/>
                  <a:pt x="3215391" y="7482075"/>
                  <a:pt x="4157776" y="7527363"/>
                </a:cubicBezTo>
                <a:cubicBezTo>
                  <a:pt x="4223041" y="7531022"/>
                  <a:pt x="4284799" y="7532852"/>
                  <a:pt x="4348387" y="7532852"/>
                </a:cubicBezTo>
                <a:cubicBezTo>
                  <a:pt x="5158106" y="7532852"/>
                  <a:pt x="5915216" y="7298637"/>
                  <a:pt x="6552469" y="6853842"/>
                </a:cubicBezTo>
                <a:cubicBezTo>
                  <a:pt x="7304089" y="6327315"/>
                  <a:pt x="7841615" y="5526775"/>
                  <a:pt x="8108471" y="4535478"/>
                </a:cubicBezTo>
                <a:cubicBezTo>
                  <a:pt x="8547793" y="2916100"/>
                  <a:pt x="9168730" y="2255235"/>
                  <a:pt x="9611712" y="1984728"/>
                </a:cubicBezTo>
                <a:cubicBezTo>
                  <a:pt x="9697106" y="1933799"/>
                  <a:pt x="9786007" y="1890341"/>
                  <a:pt x="9878568" y="1855726"/>
                </a:cubicBezTo>
                <a:cubicBezTo>
                  <a:pt x="10196356" y="1743194"/>
                  <a:pt x="10430580" y="1470858"/>
                  <a:pt x="10495998" y="1140425"/>
                </a:cubicBezTo>
                <a:lnTo>
                  <a:pt x="10495998" y="1133259"/>
                </a:lnTo>
                <a:cubicBezTo>
                  <a:pt x="10613872" y="524849"/>
                  <a:pt x="10136123" y="0"/>
                  <a:pt x="9563830" y="0"/>
                </a:cubicBezTo>
                <a:close/>
              </a:path>
            </a:pathLst>
          </a:custGeom>
          <a:gradFill flip="none" rotWithShape="0">
            <a:gsLst>
              <a:gs pos="0">
                <a:srgbClr val="A869E7"/>
              </a:gs>
              <a:gs pos="100000">
                <a:srgbClr val="89D0E9"/>
              </a:gs>
            </a:gsLst>
            <a:lin ang="816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pic>
        <p:nvPicPr>
          <p:cNvPr id="4" name="Google Shape;197;p25"/>
          <p:cNvPicPr>
            <a:extLst>
              <a:ext uri="smNativeData">
                <pr:smNativeData xmlns:pr="smNativeData" xmlns="smNativeData" val="SMDATA_18_miGjYxMAAAAlAAAAEQAAAA0AAAAAkAAAAEgAAACQAAAASAAAAAAAAAAAAAAAAAAAAAEAAABQAAAAkNrEyf0OzT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QAAAAAAAAAGAAAAAAAAAAEAAAAAAAAAQAAAAAAAAADDAAAAZAAAAGQAAAAAAAAAy8vLAEAAAAAAAAAAwwAAAGQAAABkAAAAAAAAAAcAAAA4AAAAAAAAAAAAAAAAAAAA////AAAAAAAAAAAA4AUAAJsFAADgBQAAmgUAAAAAAABkAAAAZAAAAAAAAAAjAAAABAAAAGUAAAAXAAAAFAAAAAAAAAAAAAAA/38AAP9/AAAAAAAACQAAAAQAAAACAAAAHgAAAGgAAAAAAAAAAAAAAAAAAAAAAAAAAAAAABAnAAAQJwAAAAAAAAAAAAAAAAAAAAAAAAAAAAAAAAAAAAAAAAAAAAA+BgAAAAAAAMDA/wAAAAAAAAAAAAAAAAAAAAAAZAAAAAAAAAB/f38ACgAAACIAAAAYAAAAAAAAAAAAAAAAAAAAAAAAAAAAAAAAAAAAJAAAACQAAAAAAAAABwAAAAAAAAAAAAAAAAAAAAAAAAAAAAAAAAAAAH9/fwAlAAAAWAAAAAAAAAAAAAAAAAAAAAAAAAAAAAAAAAAAAAAAAAAAAAAAAAAAAAAAAAAAAAAAPwAAAAAAAACghgEAAAAAAAAAAAAAAAAADAAAAAEAAAAAAAAAAAAAAAAAAAAfAAAAVAAAAN2p/AXj5+YBAAAAAAAAAAAAAAAAAAAAAAAAAAAAAAAAAAAAAAAAAAAYFzoCf39/AAAAAADLy8sAwMD/AH9/fwAAAAAAAAAAAAAAAAD///8AAAAAACEAAAAYAAAAFAAAAHYIAACKBAAAyi8AABobAAAQAAAAJgAAAAgAAAD//////////zAAAAAUAAAAAAAAAAAA//8AAAEAAAD//wAAAQA="/>
              </a:ext>
            </a:extLst>
          </p:cNvPicPr>
          <p:nvPr/>
        </p:nvPicPr>
        <p:blipFill>
          <a:blip r:embed="rId2"/>
          <a:srcRect l="15040" t="14350" r="15040" b="14340"/>
          <a:stretch>
            <a:fillRect/>
          </a:stretch>
        </p:blipFill>
        <p:spPr>
          <a:xfrm>
            <a:off x="1375410" y="737870"/>
            <a:ext cx="6393180" cy="3667760"/>
          </a:xfrm>
          <a:prstGeom prst="roundRect">
            <a:avLst>
              <a:gd name="adj" fmla="val 11351"/>
            </a:avLst>
          </a:prstGeom>
          <a:noFill/>
          <a:ln>
            <a:noFill/>
          </a:ln>
          <a:effectLst>
            <a:outerShdw blurRad="1014730" dist="123825" dir="5400000" algn="bl">
              <a:srgbClr val="000000">
                <a:alpha val="36000"/>
              </a:srgbClr>
            </a:outerShdw>
          </a:effectLst>
        </p:spPr>
      </p:pic>
      <p:sp>
        <p:nvSpPr>
          <p:cNvPr id="5" name="Google Shape;198;p25"/>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BQUFB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Q8AAEwMAAAHKQAAGBYAABAAAAAmAAAACAAAAL2wAAAAAAAAMAAAABQAAAAAAAAAAAD//wAAAQAAAP//AAABAA=="/>
              </a:ext>
            </a:extLst>
          </p:cNvSpPr>
          <p:nvPr>
            <p:ph type="title"/>
          </p:nvPr>
        </p:nvSpPr>
        <p:spPr>
          <a:xfrm>
            <a:off x="2474595" y="1998980"/>
            <a:ext cx="4194810" cy="1592580"/>
          </a:xfrm>
        </p:spPr>
        <p:txBody>
          <a:bodyPr vert="horz" wrap="square" lIns="91440" tIns="91440" rIns="91440" bIns="91440" numCol="1" spcCol="215900" anchor="ctr">
            <a:prstTxWarp prst="textNoShape">
              <a:avLst/>
            </a:prstTxWarp>
          </a:bodyPr>
          <a:lstStyle>
            <a:lvl1pPr algn="ctr">
              <a:lnSpc>
                <a:spcPct val="80000"/>
              </a:lnSpc>
              <a:spcBef>
                <a:spcPts val="0"/>
              </a:spcBef>
              <a:spcAft>
                <a:spcPts val="0"/>
              </a:spcAft>
              <a:buNone/>
              <a:defRPr sz="6000" cap="none"/>
            </a:lvl1pPr>
            <a:lvl2pPr algn="ctr">
              <a:spcBef>
                <a:spcPts val="0"/>
              </a:spcBef>
              <a:spcAft>
                <a:spcPts val="0"/>
              </a:spcAft>
              <a:buNone/>
              <a:defRPr sz="3600" cap="none"/>
            </a:lvl2pPr>
            <a:lvl3pPr algn="ctr">
              <a:spcBef>
                <a:spcPts val="0"/>
              </a:spcBef>
              <a:spcAft>
                <a:spcPts val="0"/>
              </a:spcAft>
              <a:buNone/>
              <a:defRPr sz="3600" cap="none"/>
            </a:lvl3pPr>
            <a:lvl4pPr algn="ctr">
              <a:spcBef>
                <a:spcPts val="0"/>
              </a:spcBef>
              <a:spcAft>
                <a:spcPts val="0"/>
              </a:spcAft>
              <a:buNone/>
              <a:defRPr sz="3600" cap="none"/>
            </a:lvl4pPr>
            <a:lvl5pPr algn="ctr">
              <a:spcBef>
                <a:spcPts val="0"/>
              </a:spcBef>
              <a:spcAft>
                <a:spcPts val="0"/>
              </a:spcAft>
              <a:buNone/>
              <a:defRPr sz="3600" cap="none"/>
            </a:lvl5pPr>
            <a:lvl6pPr algn="ctr">
              <a:spcBef>
                <a:spcPts val="0"/>
              </a:spcBef>
              <a:spcAft>
                <a:spcPts val="0"/>
              </a:spcAft>
              <a:buNone/>
              <a:defRPr sz="3600" cap="none"/>
            </a:lvl6pPr>
            <a:lvl7pPr algn="ctr">
              <a:spcBef>
                <a:spcPts val="0"/>
              </a:spcBef>
              <a:spcAft>
                <a:spcPts val="0"/>
              </a:spcAft>
              <a:buNone/>
              <a:defRPr sz="3600" cap="none"/>
            </a:lvl7pPr>
            <a:lvl8pPr algn="ctr">
              <a:spcBef>
                <a:spcPts val="0"/>
              </a:spcBef>
              <a:spcAft>
                <a:spcPts val="0"/>
              </a:spcAft>
              <a:buNone/>
              <a:defRPr sz="3600" cap="none"/>
            </a:lvl8pPr>
            <a:lvl9pPr algn="ctr">
              <a:spcBef>
                <a:spcPts val="0"/>
              </a:spcBef>
              <a:spcAft>
                <a:spcPts val="0"/>
              </a:spcAft>
              <a:buNone/>
              <a:defRPr sz="3600" cap="none"/>
            </a:lvl9pPr>
          </a:lstStyle>
          <a:p>
            <a:pPr/>
          </a:p>
        </p:txBody>
      </p:sp>
      <p:sp>
        <p:nvSpPr>
          <p:cNvPr id="6" name="Google Shape;199;p25"/>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KCUoJ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WBcAAM0GAADoIAAA+gsAABAAAAAmAAAACAAAAL2wAAAAAAAAMAAAABQAAAAAAAAAAAD//wAAAQAAAP//AAABAA=="/>
              </a:ext>
            </a:extLst>
          </p:cNvSpPr>
          <p:nvPr>
            <p:ph type="title" idx="2"/>
          </p:nvPr>
        </p:nvSpPr>
        <p:spPr>
          <a:xfrm>
            <a:off x="3794760" y="1105535"/>
            <a:ext cx="1554480" cy="841375"/>
          </a:xfrm>
        </p:spPr>
        <p:txBody>
          <a:bodyPr vert="horz" wrap="square" lIns="91440" tIns="91440" rIns="91440" bIns="91440" numCol="1" spcCol="215900" anchor="ctr">
            <a:prstTxWarp prst="textNoShape">
              <a:avLst/>
            </a:prstTxWarp>
          </a:bodyPr>
          <a:lstStyle>
            <a:lvl1pPr algn="ctr">
              <a:spcBef>
                <a:spcPts val="0"/>
              </a:spcBef>
              <a:spcAft>
                <a:spcPts val="0"/>
              </a:spcAft>
              <a:buNone/>
              <a:defRPr sz="6000" cap="none">
                <a:solidFill>
                  <a:srgbClr val="18173A"/>
                </a:solidFill>
              </a:defRPr>
            </a:lvl1pPr>
            <a:lvl2pPr algn="ctr">
              <a:spcBef>
                <a:spcPts val="0"/>
              </a:spcBef>
              <a:spcAft>
                <a:spcPts val="0"/>
              </a:spcAft>
              <a:buNone/>
              <a:defRPr sz="6000" cap="none"/>
            </a:lvl2pPr>
            <a:lvl3pPr algn="ctr">
              <a:spcBef>
                <a:spcPts val="0"/>
              </a:spcBef>
              <a:spcAft>
                <a:spcPts val="0"/>
              </a:spcAft>
              <a:buNone/>
              <a:defRPr sz="6000" cap="none"/>
            </a:lvl3pPr>
            <a:lvl4pPr algn="ctr">
              <a:spcBef>
                <a:spcPts val="0"/>
              </a:spcBef>
              <a:spcAft>
                <a:spcPts val="0"/>
              </a:spcAft>
              <a:buNone/>
              <a:defRPr sz="6000" cap="none"/>
            </a:lvl4pPr>
            <a:lvl5pPr algn="ctr">
              <a:spcBef>
                <a:spcPts val="0"/>
              </a:spcBef>
              <a:spcAft>
                <a:spcPts val="0"/>
              </a:spcAft>
              <a:buNone/>
              <a:defRPr sz="6000" cap="none"/>
            </a:lvl5pPr>
            <a:lvl6pPr algn="ctr">
              <a:spcBef>
                <a:spcPts val="0"/>
              </a:spcBef>
              <a:spcAft>
                <a:spcPts val="0"/>
              </a:spcAft>
              <a:buNone/>
              <a:defRPr sz="6000" cap="none"/>
            </a:lvl6pPr>
            <a:lvl7pPr algn="ctr">
              <a:spcBef>
                <a:spcPts val="0"/>
              </a:spcBef>
              <a:spcAft>
                <a:spcPts val="0"/>
              </a:spcAft>
              <a:buNone/>
              <a:defRPr sz="6000" cap="none"/>
            </a:lvl7pPr>
            <a:lvl8pPr algn="ctr">
              <a:spcBef>
                <a:spcPts val="0"/>
              </a:spcBef>
              <a:spcAft>
                <a:spcPts val="0"/>
              </a:spcAft>
              <a:buNone/>
              <a:defRPr sz="6000" cap="none"/>
            </a:lvl8pPr>
            <a:lvl9pPr algn="ctr">
              <a:spcBef>
                <a:spcPts val="0"/>
              </a:spcBef>
              <a:spcAft>
                <a:spcPts val="0"/>
              </a:spcAft>
              <a:buNone/>
              <a:defRPr sz="6000" cap="none"/>
            </a:lvl9pPr>
          </a:lstStyle>
          <a:p>
            <a:pPr/>
            <a:r>
              <a:t>xx%</a:t>
            </a:r>
          </a:p>
        </p:txBody>
      </p:sp>
      <p:sp>
        <p:nvSpPr>
          <p:cNvPr id="7" name="Google Shape;200;p25"/>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BQUFB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Gw0AAOIWAAAlKwAANBkAABAAAAAmAAAACAAAAD2wAAAAAAAAMAAAABQAAAAAAAAAAAD//wAAAQAAAP//AAABAA=="/>
              </a:ext>
            </a:extLst>
          </p:cNvSpPr>
          <p:nvPr>
            <p:ph type="subTitle" idx="1"/>
          </p:nvPr>
        </p:nvSpPr>
        <p:spPr>
          <a:xfrm>
            <a:off x="2130425" y="3719830"/>
            <a:ext cx="4883150" cy="377190"/>
          </a:xfrm>
        </p:spPr>
        <p:txBody>
          <a:bodyPr vert="horz" wrap="square" lIns="91440" tIns="91440" rIns="91440" bIns="91440" numCol="1" spcCol="215900" anchor="t">
            <a:prstTxWarp prst="textNoShape">
              <a:avLst/>
            </a:prstTxWarp>
          </a:bodyPr>
          <a:lstStyle>
            <a:lvl1pPr algn="ctr">
              <a:lnSpc>
                <a:spcPct val="100000"/>
              </a:lnSpc>
              <a:spcBef>
                <a:spcPts val="0"/>
              </a:spcBef>
              <a:spcAft>
                <a:spcPts val="0"/>
              </a:spcAft>
              <a:buNone/>
            </a:lvl1pPr>
            <a:lvl2pPr algn="ctr">
              <a:lnSpc>
                <a:spcPct val="100000"/>
              </a:lnSpc>
              <a:spcBef>
                <a:spcPts val="0"/>
              </a:spcBef>
              <a:spcAft>
                <a:spcPts val="0"/>
              </a:spcAft>
              <a:buNone/>
            </a:lvl2pPr>
            <a:lvl3pPr algn="ctr">
              <a:lnSpc>
                <a:spcPct val="100000"/>
              </a:lnSpc>
              <a:spcBef>
                <a:spcPts val="0"/>
              </a:spcBef>
              <a:spcAft>
                <a:spcPts val="0"/>
              </a:spcAft>
              <a:buNone/>
            </a:lvl3pPr>
            <a:lvl4pPr algn="ctr">
              <a:lnSpc>
                <a:spcPct val="100000"/>
              </a:lnSpc>
              <a:spcBef>
                <a:spcPts val="0"/>
              </a:spcBef>
              <a:spcAft>
                <a:spcPts val="0"/>
              </a:spcAft>
              <a:buNone/>
            </a:lvl4pPr>
            <a:lvl5pPr algn="ctr">
              <a:lnSpc>
                <a:spcPct val="100000"/>
              </a:lnSpc>
              <a:spcBef>
                <a:spcPts val="0"/>
              </a:spcBef>
              <a:spcAft>
                <a:spcPts val="0"/>
              </a:spcAft>
              <a:buNone/>
            </a:lvl5pPr>
            <a:lvl6pPr algn="ctr">
              <a:lnSpc>
                <a:spcPct val="100000"/>
              </a:lnSpc>
              <a:spcBef>
                <a:spcPts val="0"/>
              </a:spcBef>
              <a:spcAft>
                <a:spcPts val="0"/>
              </a:spcAft>
              <a:buNone/>
            </a:lvl6pPr>
            <a:lvl7pPr algn="ctr">
              <a:lnSpc>
                <a:spcPct val="100000"/>
              </a:lnSpc>
              <a:spcBef>
                <a:spcPts val="0"/>
              </a:spcBef>
              <a:spcAft>
                <a:spcPts val="0"/>
              </a:spcAft>
              <a:buNone/>
            </a:lvl7pPr>
            <a:lvl8pPr algn="ctr">
              <a:lnSpc>
                <a:spcPct val="100000"/>
              </a:lnSpc>
              <a:spcBef>
                <a:spcPts val="0"/>
              </a:spcBef>
              <a:spcAft>
                <a:spcPts val="0"/>
              </a:spcAft>
              <a:buNone/>
            </a:lvl8pPr>
            <a:lvl9pPr algn="ctr">
              <a:lnSpc>
                <a:spcPct val="100000"/>
              </a:lnSpc>
              <a:spcBef>
                <a:spcPts val="0"/>
              </a:spcBef>
              <a:spcAft>
                <a:spcPts val="0"/>
              </a:spcAft>
              <a:buNone/>
            </a:lvl9pPr>
          </a:lstStyle>
          <a:p>
            <a:pPr/>
          </a:p>
        </p:txBody>
      </p:sp>
    </p:spTree>
  </p:cSld>
  <p:clrMapOvr>
    <a:masterClrMapping/>
  </p:clrMapOvr>
</p:sldLayout>
</file>

<file path=ppt/slideLayouts/slideLayout25.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cSld name="CUSTOM_5">
    <p:spTree>
      <p:nvGrpSpPr>
        <p:cNvPr id="1" name=""/>
        <p:cNvGrpSpPr/>
        <p:nvPr/>
      </p:nvGrpSpPr>
      <p:grpSpPr>
        <a:xfrm>
          <a:off x="0" y="0"/>
          <a:ext cx="0" cy="0"/>
          <a:chOff x="0" y="0"/>
          <a:chExt cx="0" cy="0"/>
        </a:xfrm>
      </p:grpSpPr>
      <p:sp>
        <p:nvSpPr>
          <p:cNvPr id="2" name="Google Shape;202;p26"/>
          <p:cNvSpPr>
            <a:extLst>
              <a:ext uri="smNativeData">
                <pr:smNativeData xmlns:pr="smNativeData" xmlns="smNativeData" val="SMDATA_16_miGjYxMAAAAlAAAAZgAAAA0AAAAAkAAAAJAAAACQAAAAkAAAAAAAAAABAAAAAAAAAAEAAABQAAAAAAAAAAAA8D8AAAAAAADwPwAAAAAAAOA/AAAAAAAA4D8AAAAAAADgPwAAAAAAAOA/AAAAAAAA4D8AAAAAAADgPwAAAAAAAOA/AAAAAAAA4D8CAAAAjAAAAAEAAAADAAAAqGnnAInQ6QAAAAAAAAAAAAAAAAAAAAAAAAAAAAAAAAAAAAAAeAAAAAEAAABAAAAAnP///2MAAADg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BMTEx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GnnAInQ6QAAAAAAAAAAAAAAAAAAAAAAAAAAAAAAAAAAAAAAAAAAABgXOgJ/f38A6sBsA8zMzADAwP8Af39/AAAAAAAAAAAAAAAAAAAAAAAAAAAAIQAAABgAAAAUAAAAiPL///Ln//9nIgAA0BcAABAAAAAmAAAACAAAAP//////////MAAAABQAAAAAAAAA/Er//wS1AAD8Sv//BLUAAA=="/>
              </a:ext>
            </a:extLst>
          </p:cNvSpPr>
          <p:nvPr/>
        </p:nvSpPr>
        <p:spPr>
          <a:xfrm rot="10064686">
            <a:off x="-2189480" y="-3910330"/>
            <a:ext cx="7781925" cy="7781290"/>
          </a:xfrm>
          <a:prstGeom prst="ellipse">
            <a:avLst/>
          </a:prstGeom>
          <a:gradFill flip="none" rotWithShape="0">
            <a:gsLst>
              <a:gs pos="0">
                <a:srgbClr val="A869E7"/>
              </a:gs>
              <a:gs pos="100000">
                <a:srgbClr val="89D0E9"/>
              </a:gs>
            </a:gsLst>
            <a:lin ang="816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sp>
        <p:nvSpPr>
          <p:cNvPr id="3" name="Google Shape;203;p26"/>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DAAAA6sBsAOp1kQ0AAAAAAAAAAAAAAAAAAAAAAAAAAAAAAAAAAAAAeAAAAAEAAABAAAAAnf///2QAAADhAAAAAAAAAAEAAAAvAAAA/5yS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JaanZ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6sBsAOp1kQb/nJIAAAAAAAAAAAAAAAAAAAAAAAAAAAAAAAAAAAAAABgXOgJ/f38A6sBsA8zMzADAwP8Af39/AAAAAAAAAAAAAAAAAAAAAAAAAAAAIQAAABgAAAAUAAAA8hsAAFITAAD6RwAAkzIAABAAAAAmAAAACAAAAP//////////MAAAABQAAAAAAAAAAAD//wAAAQAAAP//AAABAA=="/>
              </a:ext>
            </a:extLst>
          </p:cNvSpPr>
          <p:nvPr/>
        </p:nvSpPr>
        <p:spPr>
          <a:xfrm rot="9997025">
            <a:off x="4542790" y="3140710"/>
            <a:ext cx="7157720" cy="5080635"/>
          </a:xfrm>
          <a:custGeom>
            <a:avLst/>
            <a:gdLst/>
            <a:ahLst/>
            <a:cxnLst/>
            <a:rect l="0" t="0" r="7157720" b="5080635"/>
            <a:pathLst>
              <a:path w="7157720" h="5080635">
                <a:moveTo>
                  <a:pt x="6449506" y="0"/>
                </a:moveTo>
                <a:cubicBezTo>
                  <a:pt x="6384001" y="0"/>
                  <a:pt x="6316748" y="10181"/>
                  <a:pt x="6249187" y="32086"/>
                </a:cubicBezTo>
                <a:cubicBezTo>
                  <a:pt x="6147587" y="65099"/>
                  <a:pt x="6049587" y="106750"/>
                  <a:pt x="5955392" y="154469"/>
                </a:cubicBezTo>
                <a:cubicBezTo>
                  <a:pt x="5586837" y="345551"/>
                  <a:pt x="5259929" y="638137"/>
                  <a:pt x="4980737" y="1025136"/>
                </a:cubicBezTo>
                <a:cubicBezTo>
                  <a:pt x="4662467" y="1467153"/>
                  <a:pt x="4407749" y="2037725"/>
                  <a:pt x="4222854" y="2722246"/>
                </a:cubicBezTo>
                <a:cubicBezTo>
                  <a:pt x="3967210" y="3667679"/>
                  <a:pt x="3270822" y="3790061"/>
                  <a:pt x="2923965" y="3790061"/>
                </a:cubicBezTo>
                <a:cubicBezTo>
                  <a:pt x="2902062" y="3790061"/>
                  <a:pt x="2881495" y="3789547"/>
                  <a:pt x="2862574" y="3788725"/>
                </a:cubicBezTo>
                <a:cubicBezTo>
                  <a:pt x="2209993" y="3759312"/>
                  <a:pt x="1471752" y="3296519"/>
                  <a:pt x="1326037" y="2468738"/>
                </a:cubicBezTo>
                <a:cubicBezTo>
                  <a:pt x="1266085" y="2161239"/>
                  <a:pt x="996353" y="1947017"/>
                  <a:pt x="693303" y="1947017"/>
                </a:cubicBezTo>
                <a:cubicBezTo>
                  <a:pt x="656077" y="1947017"/>
                  <a:pt x="618337" y="1950206"/>
                  <a:pt x="580392" y="1956890"/>
                </a:cubicBezTo>
                <a:cubicBezTo>
                  <a:pt x="233946" y="2018185"/>
                  <a:pt x="103" y="2346356"/>
                  <a:pt x="55119" y="2694067"/>
                </a:cubicBezTo>
                <a:cubicBezTo>
                  <a:pt x="171423" y="3369949"/>
                  <a:pt x="531443" y="3980938"/>
                  <a:pt x="1065251" y="4411951"/>
                </a:cubicBezTo>
                <a:cubicBezTo>
                  <a:pt x="1559880" y="4813655"/>
                  <a:pt x="2168345" y="5046285"/>
                  <a:pt x="2803856" y="5076829"/>
                </a:cubicBezTo>
                <a:cubicBezTo>
                  <a:pt x="2847869" y="5079298"/>
                  <a:pt x="2889516" y="5080532"/>
                  <a:pt x="2932398" y="5080532"/>
                </a:cubicBezTo>
                <a:cubicBezTo>
                  <a:pt x="3478443" y="5080532"/>
                  <a:pt x="3989011" y="4922565"/>
                  <a:pt x="4418752" y="4622573"/>
                </a:cubicBezTo>
                <a:cubicBezTo>
                  <a:pt x="4925618" y="4267457"/>
                  <a:pt x="5288106" y="3727533"/>
                  <a:pt x="5468064" y="3058953"/>
                </a:cubicBezTo>
                <a:cubicBezTo>
                  <a:pt x="5764327" y="1966763"/>
                  <a:pt x="6183065" y="1521043"/>
                  <a:pt x="6481796" y="1338600"/>
                </a:cubicBezTo>
                <a:cubicBezTo>
                  <a:pt x="6539383" y="1304251"/>
                  <a:pt x="6599335" y="1274940"/>
                  <a:pt x="6661754" y="1251595"/>
                </a:cubicBezTo>
                <a:cubicBezTo>
                  <a:pt x="6876059" y="1175697"/>
                  <a:pt x="7034011" y="992020"/>
                  <a:pt x="7078127" y="769160"/>
                </a:cubicBezTo>
                <a:lnTo>
                  <a:pt x="7078127" y="764326"/>
                </a:lnTo>
                <a:cubicBezTo>
                  <a:pt x="7157617" y="353984"/>
                  <a:pt x="6835440" y="0"/>
                  <a:pt x="6449506" y="0"/>
                </a:cubicBezTo>
                <a:close/>
              </a:path>
            </a:pathLst>
          </a:custGeom>
          <a:gradFill flip="none" rotWithShape="0">
            <a:gsLst>
              <a:gs pos="0">
                <a:srgbClr val="EAC06C"/>
              </a:gs>
              <a:gs pos="47000">
                <a:srgbClr val="FF9C92"/>
              </a:gs>
              <a:gs pos="100000">
                <a:schemeClr val="accent2"/>
              </a:gs>
            </a:gsLst>
            <a:lin ang="810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pic>
        <p:nvPicPr>
          <p:cNvPr id="4" name="Google Shape;204;p26"/>
          <p:cNvPicPr>
            <a:extLst>
              <a:ext uri="smNativeData">
                <pr:smNativeData xmlns:pr="smNativeData" xmlns="smNativeData" val="SMDATA_18_miGjYxMAAAAlAAAAEQAAAA0AAAAAkAAAAEgAAACQAAAASAAAAAAAAAAAAAAAAAAAAAEAAABQAAAAkNrEyf0OzT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QAAAAAAAAAGAAAAAAAAAAEAAAAAAAAAQAAAAAAAAADDAAAAZAAAAGQAAAAAAAAAy8vLAEAAAAAAAAAAwwAAAGQAAABkAAAAAAAAAAcAAAA4AAAAAAAAAAAAAAAAAAAA////AAAAAAAAAAAARwYAAAIGAADOBQAAigUAAAAAAABkAAAAZAAAAAAAAAAjAAAABAAAAGUAAAAXAAAAFAAAAAAAAAAAAAAA/38AAP9/AAAAAAAACQAAAAQAAADsSAQAHgAAAGgAAAAAAAAAAAAAAAAAAAAAAAAAAAAAABAnAAAQJwAAAAAAAAAAAAAAAAAAAAAAAAAAAAAAAAAAAAAAAAAAAAA+BgAAAAAAAMDA/wAAAAAAAAAAAAAAAAAAAAAAZAAAAAAAAAB/f38ACgAAACIAAAAYAAAAAAAAAAAAAAAAAAAAAAAAAAAAAAAAAAAAJAAAACQAAAAAAAAABwAAAAAAAAAAAAAAAAAAAAAAAAAAAAAAAAAAAH9/fwAlAAAAWAAAAAAAAAAAAAAAAAAAAAAAAAAAAAAAAAAAAAAAAAAAAAAAAAAAAAAAAAAAAAAAPwAAAAAAAACghgEAAAAAAAAAAAAAAAAADAAAAAEAAAAAAAAAAAAAAAAAAAAfAAAAVAAAAN2p/AXj5+YBAAAAAAAAAAAAAAAAAAAAAAAAAAAAAAAAAAAAAAAAAAAYFzoCf39/AAAAAADLy8sAwMD/AH9/fwAAAAAAAAAAAAAAAAD///8AAAAAACEAAAAYAAAAFAAAAHYIAACKBAAAyi8AABobAAAQAAAAJgAAAAgAAAD//////////zAAAAAUAAAAAAAAAAAA//8AAAEAAAD//wAAAQA="/>
              </a:ext>
            </a:extLst>
          </p:cNvPicPr>
          <p:nvPr/>
        </p:nvPicPr>
        <p:blipFill>
          <a:blip r:embed="rId2"/>
          <a:srcRect l="16070" t="15380" r="14860" b="14180"/>
          <a:stretch>
            <a:fillRect/>
          </a:stretch>
        </p:blipFill>
        <p:spPr>
          <a:xfrm>
            <a:off x="1375410" y="737870"/>
            <a:ext cx="6393180" cy="3667760"/>
          </a:xfrm>
          <a:prstGeom prst="roundRect">
            <a:avLst>
              <a:gd name="adj" fmla="val 11351"/>
            </a:avLst>
          </a:prstGeom>
          <a:noFill/>
          <a:ln>
            <a:noFill/>
          </a:ln>
          <a:effectLst>
            <a:outerShdw blurRad="1014730" dist="123825" dir="5400000" algn="bl">
              <a:srgbClr val="000000">
                <a:alpha val="36000"/>
              </a:srgbClr>
            </a:outerShdw>
          </a:effectLst>
        </p:spPr>
      </p:pic>
      <p:sp>
        <p:nvSpPr>
          <p:cNvPr id="5" name="Google Shape;205;p26"/>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KOcna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BMAAJULAAA5LgAAwhAAABAAAAAmAAAACAAAAL2wAAAAAAAAMAAAABQAAAAAAAAAAAD//wAAAQAAAP//AAABAA=="/>
              </a:ext>
            </a:extLst>
          </p:cNvSpPr>
          <p:nvPr>
            <p:ph type="title"/>
          </p:nvPr>
        </p:nvSpPr>
        <p:spPr>
          <a:xfrm>
            <a:off x="3235960" y="1882775"/>
            <a:ext cx="4277995" cy="841375"/>
          </a:xfrm>
        </p:spPr>
        <p:txBody>
          <a:bodyPr vert="horz" wrap="square" lIns="91440" tIns="91440" rIns="91440" bIns="91440" numCol="1" spcCol="215900" anchor="ctr">
            <a:prstTxWarp prst="textNoShape">
              <a:avLst/>
            </a:prstTxWarp>
          </a:bodyPr>
          <a:lstStyle>
            <a:lvl1pPr algn="ctr">
              <a:lnSpc>
                <a:spcPct val="80000"/>
              </a:lnSpc>
              <a:spcBef>
                <a:spcPts val="0"/>
              </a:spcBef>
              <a:spcAft>
                <a:spcPts val="0"/>
              </a:spcAft>
              <a:buNone/>
              <a:defRPr sz="6000" cap="none"/>
            </a:lvl1pPr>
            <a:lvl2pPr algn="ctr">
              <a:spcBef>
                <a:spcPts val="0"/>
              </a:spcBef>
              <a:spcAft>
                <a:spcPts val="0"/>
              </a:spcAft>
              <a:buNone/>
              <a:defRPr sz="3600" cap="none"/>
            </a:lvl2pPr>
            <a:lvl3pPr algn="ctr">
              <a:spcBef>
                <a:spcPts val="0"/>
              </a:spcBef>
              <a:spcAft>
                <a:spcPts val="0"/>
              </a:spcAft>
              <a:buNone/>
              <a:defRPr sz="3600" cap="none"/>
            </a:lvl3pPr>
            <a:lvl4pPr algn="ctr">
              <a:spcBef>
                <a:spcPts val="0"/>
              </a:spcBef>
              <a:spcAft>
                <a:spcPts val="0"/>
              </a:spcAft>
              <a:buNone/>
              <a:defRPr sz="3600" cap="none"/>
            </a:lvl4pPr>
            <a:lvl5pPr algn="ctr">
              <a:spcBef>
                <a:spcPts val="0"/>
              </a:spcBef>
              <a:spcAft>
                <a:spcPts val="0"/>
              </a:spcAft>
              <a:buNone/>
              <a:defRPr sz="3600" cap="none"/>
            </a:lvl5pPr>
            <a:lvl6pPr algn="ctr">
              <a:spcBef>
                <a:spcPts val="0"/>
              </a:spcBef>
              <a:spcAft>
                <a:spcPts val="0"/>
              </a:spcAft>
              <a:buNone/>
              <a:defRPr sz="3600" cap="none"/>
            </a:lvl6pPr>
            <a:lvl7pPr algn="ctr">
              <a:spcBef>
                <a:spcPts val="0"/>
              </a:spcBef>
              <a:spcAft>
                <a:spcPts val="0"/>
              </a:spcAft>
              <a:buNone/>
              <a:defRPr sz="3600" cap="none"/>
            </a:lvl7pPr>
            <a:lvl8pPr algn="ctr">
              <a:spcBef>
                <a:spcPts val="0"/>
              </a:spcBef>
              <a:spcAft>
                <a:spcPts val="0"/>
              </a:spcAft>
              <a:buNone/>
              <a:defRPr sz="3600" cap="none"/>
            </a:lvl8pPr>
            <a:lvl9pPr algn="ctr">
              <a:spcBef>
                <a:spcPts val="0"/>
              </a:spcBef>
              <a:spcAft>
                <a:spcPts val="0"/>
              </a:spcAft>
              <a:buNone/>
              <a:defRPr sz="3600" cap="none"/>
            </a:lvl9pPr>
          </a:lstStyle>
          <a:p>
            <a:pPr/>
          </a:p>
        </p:txBody>
      </p:sp>
      <p:sp>
        <p:nvSpPr>
          <p:cNvPr id="6" name="Google Shape;206;p26"/>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BwoAAJULAADoEwAAwhAAABAAAAAmAAAACAAAAL2wAAAAAAAAMAAAABQAAAAAAAAAAAD//wAAAQAAAP//AAABAA=="/>
              </a:ext>
            </a:extLst>
          </p:cNvSpPr>
          <p:nvPr>
            <p:ph type="title" idx="2"/>
          </p:nvPr>
        </p:nvSpPr>
        <p:spPr>
          <a:xfrm>
            <a:off x="1630045" y="1882775"/>
            <a:ext cx="1605915" cy="841375"/>
          </a:xfrm>
        </p:spPr>
        <p:txBody>
          <a:bodyPr vert="horz" wrap="square" lIns="91440" tIns="91440" rIns="91440" bIns="91440" numCol="1" spcCol="215900" anchor="ctr">
            <a:prstTxWarp prst="textNoShape">
              <a:avLst/>
            </a:prstTxWarp>
          </a:bodyPr>
          <a:lstStyle>
            <a:lvl1pPr algn="ctr">
              <a:spcBef>
                <a:spcPts val="0"/>
              </a:spcBef>
              <a:spcAft>
                <a:spcPts val="0"/>
              </a:spcAft>
              <a:buNone/>
              <a:defRPr sz="6000" cap="none">
                <a:solidFill>
                  <a:srgbClr val="18173A"/>
                </a:solidFill>
              </a:defRPr>
            </a:lvl1pPr>
            <a:lvl2pPr algn="ctr">
              <a:spcBef>
                <a:spcPts val="0"/>
              </a:spcBef>
              <a:spcAft>
                <a:spcPts val="0"/>
              </a:spcAft>
              <a:buNone/>
              <a:defRPr sz="6000" cap="none"/>
            </a:lvl2pPr>
            <a:lvl3pPr algn="ctr">
              <a:spcBef>
                <a:spcPts val="0"/>
              </a:spcBef>
              <a:spcAft>
                <a:spcPts val="0"/>
              </a:spcAft>
              <a:buNone/>
              <a:defRPr sz="6000" cap="none"/>
            </a:lvl3pPr>
            <a:lvl4pPr algn="ctr">
              <a:spcBef>
                <a:spcPts val="0"/>
              </a:spcBef>
              <a:spcAft>
                <a:spcPts val="0"/>
              </a:spcAft>
              <a:buNone/>
              <a:defRPr sz="6000" cap="none"/>
            </a:lvl4pPr>
            <a:lvl5pPr algn="ctr">
              <a:spcBef>
                <a:spcPts val="0"/>
              </a:spcBef>
              <a:spcAft>
                <a:spcPts val="0"/>
              </a:spcAft>
              <a:buNone/>
              <a:defRPr sz="6000" cap="none"/>
            </a:lvl5pPr>
            <a:lvl6pPr algn="ctr">
              <a:spcBef>
                <a:spcPts val="0"/>
              </a:spcBef>
              <a:spcAft>
                <a:spcPts val="0"/>
              </a:spcAft>
              <a:buNone/>
              <a:defRPr sz="6000" cap="none"/>
            </a:lvl6pPr>
            <a:lvl7pPr algn="ctr">
              <a:spcBef>
                <a:spcPts val="0"/>
              </a:spcBef>
              <a:spcAft>
                <a:spcPts val="0"/>
              </a:spcAft>
              <a:buNone/>
              <a:defRPr sz="6000" cap="none"/>
            </a:lvl7pPr>
            <a:lvl8pPr algn="ctr">
              <a:spcBef>
                <a:spcPts val="0"/>
              </a:spcBef>
              <a:spcAft>
                <a:spcPts val="0"/>
              </a:spcAft>
              <a:buNone/>
              <a:defRPr sz="6000" cap="none"/>
            </a:lvl8pPr>
            <a:lvl9pPr algn="ctr">
              <a:spcBef>
                <a:spcPts val="0"/>
              </a:spcBef>
              <a:spcAft>
                <a:spcPts val="0"/>
              </a:spcAft>
              <a:buNone/>
              <a:defRPr sz="6000" cap="none"/>
            </a:lvl9pPr>
          </a:lstStyle>
          <a:p>
            <a:pPr/>
            <a:r>
              <a:t>xx%</a:t>
            </a:r>
          </a:p>
        </p:txBody>
      </p:sp>
      <p:sp>
        <p:nvSpPr>
          <p:cNvPr id="7" name="Google Shape;207;p26"/>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9w4AALIRAABJKQAADxQAABAAAAAmAAAACAAAAD2wAAAAAAAAMAAAABQAAAAAAAAAAAD//wAAAQAAAP//AAABAA=="/>
              </a:ext>
            </a:extLst>
          </p:cNvSpPr>
          <p:nvPr>
            <p:ph type="subTitle" idx="1"/>
          </p:nvPr>
        </p:nvSpPr>
        <p:spPr>
          <a:xfrm>
            <a:off x="2432685" y="2876550"/>
            <a:ext cx="4278630" cy="384175"/>
          </a:xfrm>
        </p:spPr>
        <p:txBody>
          <a:bodyPr vert="horz" wrap="square" lIns="91440" tIns="91440" rIns="91440" bIns="91440" numCol="1" spcCol="215900" anchor="t">
            <a:prstTxWarp prst="textNoShape">
              <a:avLst/>
            </a:prstTxWarp>
          </a:bodyPr>
          <a:lstStyle>
            <a:lvl1pPr algn="ctr">
              <a:lnSpc>
                <a:spcPct val="100000"/>
              </a:lnSpc>
              <a:spcBef>
                <a:spcPts val="0"/>
              </a:spcBef>
              <a:spcAft>
                <a:spcPts val="0"/>
              </a:spcAft>
              <a:buNone/>
            </a:lvl1pPr>
            <a:lvl2pPr algn="ctr">
              <a:lnSpc>
                <a:spcPct val="100000"/>
              </a:lnSpc>
              <a:spcBef>
                <a:spcPts val="0"/>
              </a:spcBef>
              <a:spcAft>
                <a:spcPts val="0"/>
              </a:spcAft>
              <a:buNone/>
            </a:lvl2pPr>
            <a:lvl3pPr algn="ctr">
              <a:lnSpc>
                <a:spcPct val="100000"/>
              </a:lnSpc>
              <a:spcBef>
                <a:spcPts val="0"/>
              </a:spcBef>
              <a:spcAft>
                <a:spcPts val="0"/>
              </a:spcAft>
              <a:buNone/>
            </a:lvl3pPr>
            <a:lvl4pPr algn="ctr">
              <a:lnSpc>
                <a:spcPct val="100000"/>
              </a:lnSpc>
              <a:spcBef>
                <a:spcPts val="0"/>
              </a:spcBef>
              <a:spcAft>
                <a:spcPts val="0"/>
              </a:spcAft>
              <a:buNone/>
            </a:lvl4pPr>
            <a:lvl5pPr algn="ctr">
              <a:lnSpc>
                <a:spcPct val="100000"/>
              </a:lnSpc>
              <a:spcBef>
                <a:spcPts val="0"/>
              </a:spcBef>
              <a:spcAft>
                <a:spcPts val="0"/>
              </a:spcAft>
              <a:buNone/>
            </a:lvl5pPr>
            <a:lvl6pPr algn="ctr">
              <a:lnSpc>
                <a:spcPct val="100000"/>
              </a:lnSpc>
              <a:spcBef>
                <a:spcPts val="0"/>
              </a:spcBef>
              <a:spcAft>
                <a:spcPts val="0"/>
              </a:spcAft>
              <a:buNone/>
            </a:lvl6pPr>
            <a:lvl7pPr algn="ctr">
              <a:lnSpc>
                <a:spcPct val="100000"/>
              </a:lnSpc>
              <a:spcBef>
                <a:spcPts val="0"/>
              </a:spcBef>
              <a:spcAft>
                <a:spcPts val="0"/>
              </a:spcAft>
              <a:buNone/>
            </a:lvl7pPr>
            <a:lvl8pPr algn="ctr">
              <a:lnSpc>
                <a:spcPct val="100000"/>
              </a:lnSpc>
              <a:spcBef>
                <a:spcPts val="0"/>
              </a:spcBef>
              <a:spcAft>
                <a:spcPts val="0"/>
              </a:spcAft>
              <a:buNone/>
            </a:lvl8pPr>
            <a:lvl9pPr algn="ctr">
              <a:lnSpc>
                <a:spcPct val="100000"/>
              </a:lnSpc>
              <a:spcBef>
                <a:spcPts val="0"/>
              </a:spcBef>
              <a:spcAft>
                <a:spcPts val="0"/>
              </a:spcAft>
              <a:buNone/>
            </a:lvl9pPr>
          </a:lstStyle>
          <a:p>
            <a:pPr/>
          </a:p>
        </p:txBody>
      </p:sp>
    </p:spTree>
  </p:cSld>
  <p:clrMapOvr>
    <a:masterClrMapping/>
  </p:clrMapOvr>
</p:sldLayout>
</file>

<file path=ppt/slideLayouts/slideLayout26.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cSld name="CUSTOM_7">
    <p:spTree>
      <p:nvGrpSpPr>
        <p:cNvPr id="1" name=""/>
        <p:cNvGrpSpPr/>
        <p:nvPr/>
      </p:nvGrpSpPr>
      <p:grpSpPr>
        <a:xfrm>
          <a:off x="0" y="0"/>
          <a:ext cx="0" cy="0"/>
          <a:chOff x="0" y="0"/>
          <a:chExt cx="0" cy="0"/>
        </a:xfrm>
      </p:grpSpPr>
      <p:sp>
        <p:nvSpPr>
          <p:cNvPr id="2" name="Google Shape;209;p27"/>
          <p:cNvSpPr>
            <a:extLst>
              <a:ext uri="smNativeData">
                <pr:smNativeData xmlns:pr="smNativeData" xmlns="smNativeData" val="SMDATA_16_miGjYxMAAAAlAAAAZgAAAA0AAAAAkAAAAJAAAACQAAAAkAAAAAAAAAABAAAAAAAAAAEAAABQAAAAAAAAAAAA8D8AAAAAAADwPwAAAAAAAOA/AAAAAAAA4D8AAAAAAADgPwAAAAAAAOA/AAAAAAAA4D8AAAAAAADgPwAAAAAAAOA/AAAAAAAA4D8CAAAAjAAAAAEAAAADAAAA6nWRDahp5wAAAAAAAAAAAAAAAAAAAAAAAAAAAAAAAAAAAAAAeAAAAAEAAABAAAAAnf///2QAAADh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6nWRBqhp5wAAAAAAAAAAAAAAAAAAAAAAAAAAAAAAAAAAAAAAAAAAABgXOgJ/f38A6sBsA8zMzADAwP8Af39/AAAAAAAAAAAAAAAAAAAAAAAAAAAAIQAAABgAAAAUAAAACxgAAN4KAAAbQwAA7jUAABAAAAAmAAAACAAAAP//////////MAAAABQAAAAAAAAA/Er//wS1AAD8Sv//BLUAAA=="/>
              </a:ext>
            </a:extLst>
          </p:cNvSpPr>
          <p:nvPr/>
        </p:nvSpPr>
        <p:spPr>
          <a:xfrm rot="12905423">
            <a:off x="3908425" y="1766570"/>
            <a:ext cx="7000240" cy="7000240"/>
          </a:xfrm>
          <a:prstGeom prst="ellipse">
            <a:avLst/>
          </a:prstGeom>
          <a:gradFill flip="none" rotWithShape="0">
            <a:gsLst>
              <a:gs pos="0">
                <a:schemeClr val="accent2"/>
              </a:gs>
              <a:gs pos="100000">
                <a:srgbClr val="A869E7"/>
              </a:gs>
            </a:gsLst>
            <a:lin ang="810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sp>
        <p:nvSpPr>
          <p:cNvPr id="3" name="Google Shape;210;p27"/>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DAAAAidDpAKhp5wAAAAAAAAAAAAAAAAAAAAAAAAAAAAAAAAAAAAAAeAAAAAEAAABAAAAAAAAAAGQAAAANAQ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idDpAKhp5wAAAAAAAAAAAAAAAAAAAAAAAAAAAAAAAAAAAAAAAAAAABgXOgJ/f38A6sBsA8zMzADAwP8Af39/AAAAAAAAAAAAAAAAAAAAAAAAAAAAIQAAABgAAAAUAAAA0+z//5br///5GwAADQ0AABAAAAAmAAAACAAAAP//////////MAAAABQAAAAAAAAAAAD//wAAAQAAAP//AAABAA=="/>
              </a:ext>
            </a:extLst>
          </p:cNvSpPr>
          <p:nvPr/>
        </p:nvSpPr>
        <p:spPr>
          <a:xfrm rot="20569630">
            <a:off x="-3117215" y="-3318510"/>
            <a:ext cx="7664450" cy="5440045"/>
          </a:xfrm>
          <a:custGeom>
            <a:avLst/>
            <a:gdLst/>
            <a:ahLst/>
            <a:cxnLst/>
            <a:rect l="0" t="0" r="7664450" b="5440045"/>
            <a:pathLst>
              <a:path w="7664450" h="5440045">
                <a:moveTo>
                  <a:pt x="6906098" y="0"/>
                </a:moveTo>
                <a:cubicBezTo>
                  <a:pt x="6835956" y="0"/>
                  <a:pt x="6763942" y="10901"/>
                  <a:pt x="6691597" y="34356"/>
                </a:cubicBezTo>
                <a:cubicBezTo>
                  <a:pt x="6582805" y="69704"/>
                  <a:pt x="6477867" y="114302"/>
                  <a:pt x="6377003" y="165397"/>
                </a:cubicBezTo>
                <a:cubicBezTo>
                  <a:pt x="5982356" y="369996"/>
                  <a:pt x="5632305" y="683281"/>
                  <a:pt x="5333347" y="1097655"/>
                </a:cubicBezTo>
                <a:cubicBezTo>
                  <a:pt x="4992546" y="1570942"/>
                  <a:pt x="4719795" y="2181876"/>
                  <a:pt x="4521811" y="2914821"/>
                </a:cubicBezTo>
                <a:cubicBezTo>
                  <a:pt x="4248069" y="3927135"/>
                  <a:pt x="3502380" y="4058175"/>
                  <a:pt x="3130967" y="4058175"/>
                </a:cubicBezTo>
                <a:cubicBezTo>
                  <a:pt x="3107513" y="4058175"/>
                  <a:pt x="3085490" y="4057624"/>
                  <a:pt x="3065229" y="4056743"/>
                </a:cubicBezTo>
                <a:cubicBezTo>
                  <a:pt x="2366449" y="4025250"/>
                  <a:pt x="1575944" y="3529719"/>
                  <a:pt x="1419914" y="2643380"/>
                </a:cubicBezTo>
                <a:cubicBezTo>
                  <a:pt x="1355717" y="2314127"/>
                  <a:pt x="1066890" y="2084752"/>
                  <a:pt x="742385" y="2084752"/>
                </a:cubicBezTo>
                <a:cubicBezTo>
                  <a:pt x="702524" y="2084752"/>
                  <a:pt x="662112" y="2088165"/>
                  <a:pt x="621481" y="2095323"/>
                </a:cubicBezTo>
                <a:cubicBezTo>
                  <a:pt x="250508" y="2160953"/>
                  <a:pt x="110" y="2512340"/>
                  <a:pt x="59021" y="2884648"/>
                </a:cubicBezTo>
                <a:cubicBezTo>
                  <a:pt x="183559" y="3608343"/>
                  <a:pt x="569067" y="4262554"/>
                  <a:pt x="1140666" y="4724058"/>
                </a:cubicBezTo>
                <a:cubicBezTo>
                  <a:pt x="1670312" y="5154178"/>
                  <a:pt x="2321853" y="5403265"/>
                  <a:pt x="3002355" y="5435970"/>
                </a:cubicBezTo>
                <a:cubicBezTo>
                  <a:pt x="3049483" y="5438613"/>
                  <a:pt x="3094079" y="5439934"/>
                  <a:pt x="3139996" y="5439934"/>
                </a:cubicBezTo>
                <a:cubicBezTo>
                  <a:pt x="3724699" y="5439934"/>
                  <a:pt x="4271413" y="5270793"/>
                  <a:pt x="4731577" y="4949579"/>
                </a:cubicBezTo>
                <a:cubicBezTo>
                  <a:pt x="5274326" y="4569342"/>
                  <a:pt x="5662477" y="3991223"/>
                  <a:pt x="5855175" y="3275347"/>
                </a:cubicBezTo>
                <a:cubicBezTo>
                  <a:pt x="6172412" y="2105894"/>
                  <a:pt x="6620794" y="1628643"/>
                  <a:pt x="6940674" y="1433294"/>
                </a:cubicBezTo>
                <a:cubicBezTo>
                  <a:pt x="7002338" y="1396515"/>
                  <a:pt x="7066534" y="1365130"/>
                  <a:pt x="7133373" y="1340133"/>
                </a:cubicBezTo>
                <a:cubicBezTo>
                  <a:pt x="7362849" y="1258867"/>
                  <a:pt x="7531983" y="1062197"/>
                  <a:pt x="7579222" y="823571"/>
                </a:cubicBezTo>
                <a:lnTo>
                  <a:pt x="7579222" y="818396"/>
                </a:lnTo>
                <a:cubicBezTo>
                  <a:pt x="7664340" y="379025"/>
                  <a:pt x="7319354" y="0"/>
                  <a:pt x="6906098" y="0"/>
                </a:cubicBezTo>
                <a:close/>
              </a:path>
            </a:pathLst>
          </a:custGeom>
          <a:gradFill flip="none" rotWithShape="0">
            <a:gsLst>
              <a:gs pos="0">
                <a:srgbClr val="89D0E9"/>
              </a:gs>
              <a:gs pos="100000">
                <a:srgbClr val="A869E7"/>
              </a:gs>
            </a:gsLst>
            <a:lin ang="546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pic>
        <p:nvPicPr>
          <p:cNvPr id="4" name="Google Shape;211;p27"/>
          <p:cNvPicPr>
            <a:extLst>
              <a:ext uri="smNativeData">
                <pr:smNativeData xmlns:pr="smNativeData" xmlns="smNativeData" val="SMDATA_18_miGjYxMAAAAlAAAAEQAAAA0AAAAAkAAAAEgAAACQAAAASAAAAAAAAAAAAAAAAAAAAAEAAABQAAAAPgXAeAYNxT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QAAAAAAAAAGAAAAAAAAAAEAAAAAAAAAQAAAAAAAAADDAAAAZAAAAGQAAAAAAAAAy8vLAEAAAAAAAAAAwwAAAGQAAABkAAAAAAAAAAcAAAA4AAAAAAAAAAAAAAAAAAAA////AAAAAAAAAAAANQQAAIAGAACMAQAAzAAAAAAAAABkAAAAZAAAAAAAAAAjAAAABAAAAGUAAAAXAAAAFAAAAAAAAAAAAAAA/38AAP9/AAAAAAAACQAAAAQAAAAGAAYAHgAAAGgAAAAAAAAAAAAAAAAAAAAAAAAAAAAAABAnAAAQJwAAAAAAAAAAAAAAAAAAAAAAAAAAAAAAAAAAAAAAAAAAAAA+BgAAAAAAAMDA/wAAAAAAAAAAAAAAAAAAAAAAZAAAAAAAAAB/f38ACgAAACIAAAAYAAAAAAAAAAAAAAAAAAAAAAAAAAAAAAAAAAAAJAAAACQAAAAAAAAABwAAAAAAAAAAAAAAAAAAAAAAAAAAAAAAAAAAAH9/fwAlAAAAWAAAAAAAAAAAAAAAAAAAAAAAAAAAAAAAAAAAAAAAAAAAAAAAAAAAAAAAAAAAAAAAPwAAAAAAAACghgEAAAAAAAAAAAAAAAAADAAAAAEAAAAAAAAAAAAAAAAAAAAfAAAAVAAAAN2p/AXj5+YBAAAAAAAAAAAAAAAAAAAAAAAAAAAAAAAAAAAAAAAAAAAYFzoCf39/AAAAAADLy8sAwMD/AH9/fwAAAAAAAAAAAAAAAAD///8AAAAAACEAAAAYAAAAFAAAAN8CAABnAgAA5TQAAD0dAAAQAAAAJgAAAAgAAAD//////////zAAAAAUAAAAAAAAAAAA//8AAAEAAAD//wAAAQA="/>
              </a:ext>
            </a:extLst>
          </p:cNvPicPr>
          <p:nvPr/>
        </p:nvPicPr>
        <p:blipFill>
          <a:blip r:embed="rId2"/>
          <a:srcRect l="10770" t="16640" r="3960" b="2040"/>
          <a:stretch>
            <a:fillRect/>
          </a:stretch>
        </p:blipFill>
        <p:spPr>
          <a:xfrm>
            <a:off x="466725" y="390525"/>
            <a:ext cx="8131810" cy="4362450"/>
          </a:xfrm>
          <a:prstGeom prst="roundRect">
            <a:avLst>
              <a:gd name="adj" fmla="val 8223"/>
            </a:avLst>
          </a:prstGeom>
          <a:noFill/>
          <a:ln>
            <a:noFill/>
          </a:ln>
          <a:effectLst>
            <a:outerShdw blurRad="1014730" dist="123825" dir="5400000" algn="bl">
              <a:srgbClr val="000000">
                <a:alpha val="36000"/>
              </a:srgbClr>
            </a:outerShdw>
          </a:effectLst>
        </p:spPr>
      </p:pic>
      <p:sp>
        <p:nvSpPr>
          <p:cNvPr id="5" name="Google Shape;212;p27"/>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OBYAAOAOAACBIgAA2xEAABAAAAAmAAAACAAAAL2wAAAAAAAAMAAAABQAAAAAAAAAAAD//wAAAQAAAP//AAABAA=="/>
              </a:ext>
            </a:extLst>
          </p:cNvSpPr>
          <p:nvPr>
            <p:ph type="title"/>
          </p:nvPr>
        </p:nvSpPr>
        <p:spPr>
          <a:xfrm>
            <a:off x="3611880" y="2418080"/>
            <a:ext cx="1997075" cy="484505"/>
          </a:xfrm>
        </p:spPr>
        <p:txBody>
          <a:bodyPr vert="horz" wrap="square" lIns="91440" tIns="91440" rIns="91440" bIns="91440" numCol="1" spcCol="215900" anchor="ctr">
            <a:prstTxWarp prst="textNoShape">
              <a:avLst/>
            </a:prstTxWarp>
          </a:bodyPr>
          <a:lstStyle>
            <a:lvl1pPr algn="ctr">
              <a:lnSpc>
                <a:spcPct val="80000"/>
              </a:lnSpc>
              <a:spcBef>
                <a:spcPts val="0"/>
              </a:spcBef>
              <a:spcAft>
                <a:spcPts val="0"/>
              </a:spcAft>
              <a:buNone/>
            </a:lvl1pPr>
            <a:lvl2pPr>
              <a:spcBef>
                <a:spcPts val="0"/>
              </a:spcBef>
              <a:spcAft>
                <a:spcPts val="0"/>
              </a:spcAft>
              <a:buNone/>
            </a:lvl2pPr>
            <a:lvl3pPr>
              <a:spcBef>
                <a:spcPts val="0"/>
              </a:spcBef>
              <a:spcAft>
                <a:spcPts val="0"/>
              </a:spcAft>
              <a:buNone/>
            </a:lvl3pPr>
            <a:lvl4pPr>
              <a:spcBef>
                <a:spcPts val="0"/>
              </a:spcBef>
              <a:spcAft>
                <a:spcPts val="0"/>
              </a:spcAft>
              <a:buNone/>
            </a:lvl4pPr>
            <a:lvl5pPr>
              <a:spcBef>
                <a:spcPts val="0"/>
              </a:spcBef>
              <a:spcAft>
                <a:spcPts val="0"/>
              </a:spcAft>
              <a:buNone/>
            </a:lvl5pPr>
            <a:lvl6pPr>
              <a:spcBef>
                <a:spcPts val="0"/>
              </a:spcBef>
              <a:spcAft>
                <a:spcPts val="0"/>
              </a:spcAft>
              <a:buNone/>
            </a:lvl6pPr>
            <a:lvl7pPr>
              <a:spcBef>
                <a:spcPts val="0"/>
              </a:spcBef>
              <a:spcAft>
                <a:spcPts val="0"/>
              </a:spcAft>
              <a:buNone/>
            </a:lvl7pPr>
            <a:lvl8pPr>
              <a:spcBef>
                <a:spcPts val="0"/>
              </a:spcBef>
              <a:spcAft>
                <a:spcPts val="0"/>
              </a:spcAft>
              <a:buNone/>
            </a:lvl8pPr>
            <a:lvl9pPr>
              <a:spcBef>
                <a:spcPts val="0"/>
              </a:spcBef>
              <a:spcAft>
                <a:spcPts val="0"/>
              </a:spcAft>
              <a:buNone/>
            </a:lvl9pPr>
          </a:lstStyle>
          <a:p>
            <a:pPr/>
          </a:p>
        </p:txBody>
      </p:sp>
    </p:spTree>
  </p:cSld>
  <p:clrMapOvr>
    <a:masterClrMapping/>
  </p:clrMapOvr>
</p:sldLayout>
</file>

<file path=ppt/slideLayouts/slideLayout27.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cSld name="CUSTOM_8">
    <p:spTree>
      <p:nvGrpSpPr>
        <p:cNvPr id="1" name=""/>
        <p:cNvGrpSpPr/>
        <p:nvPr/>
      </p:nvGrpSpPr>
      <p:grpSpPr>
        <a:xfrm>
          <a:off x="0" y="0"/>
          <a:ext cx="0" cy="0"/>
          <a:chOff x="0" y="0"/>
          <a:chExt cx="0" cy="0"/>
        </a:xfrm>
      </p:grpSpPr>
      <p:sp>
        <p:nvSpPr>
          <p:cNvPr id="2" name="Google Shape;214;p28"/>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DAAAA6nWRDahp5wAAAAAAAAAAAAAAAAAAAAAAAAAAAAAAAAAAAAAAeAAAAAEAAABAAAAAnf///2QAAADh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JycnZ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6nWRBqhp5wAAAAAAAAAAAAAAAAAAAAAAAAAAAAAAAAAAAAAAAAAAABgXOgJ/f38A6sBsA8zMzADAwP8Af39/AAAAAAAAAAAAAAAAAAAAAAAAAAAAIQAAABgAAAAUAAAAxBgAABnc//8YVAAAOg8AABAAAAAmAAAACAAAAP//////////MAAAABQAAAAKAAAAAAD//x5SAQAAAP//O7kAAA=="/>
              </a:ext>
            </a:extLst>
          </p:cNvSpPr>
          <p:nvPr/>
        </p:nvSpPr>
        <p:spPr>
          <a:xfrm rot="17999979">
            <a:off x="4692015" y="-6502400"/>
            <a:ext cx="8311515" cy="9644380"/>
          </a:xfrm>
          <a:custGeom>
            <a:avLst/>
            <a:gdLst/>
            <a:ahLst/>
            <a:cxnLst/>
            <a:rect l="0" t="0" r="9644558" b="8311317"/>
            <a:pathLst>
              <a:path w="8311515" h="9644380">
                <a:moveTo>
                  <a:pt x="7435295" y="0"/>
                </a:moveTo>
                <a:cubicBezTo>
                  <a:pt x="7379403" y="0"/>
                  <a:pt x="7322594" y="5759"/>
                  <a:pt x="7265654" y="17671"/>
                </a:cubicBezTo>
                <a:cubicBezTo>
                  <a:pt x="6819952" y="111260"/>
                  <a:pt x="6536300" y="549099"/>
                  <a:pt x="6631331" y="994923"/>
                </a:cubicBezTo>
                <a:cubicBezTo>
                  <a:pt x="6632902" y="1002646"/>
                  <a:pt x="6776364" y="1795862"/>
                  <a:pt x="6336815" y="2288415"/>
                </a:cubicBezTo>
                <a:cubicBezTo>
                  <a:pt x="5986667" y="2682798"/>
                  <a:pt x="5344883" y="2792225"/>
                  <a:pt x="4740536" y="2792225"/>
                </a:cubicBezTo>
                <a:cubicBezTo>
                  <a:pt x="4557019" y="2792225"/>
                  <a:pt x="4376906" y="2782146"/>
                  <a:pt x="4209490" y="2766831"/>
                </a:cubicBezTo>
                <a:cubicBezTo>
                  <a:pt x="4029900" y="2750339"/>
                  <a:pt x="3853583" y="2742223"/>
                  <a:pt x="3681193" y="2742223"/>
                </a:cubicBezTo>
                <a:cubicBezTo>
                  <a:pt x="2299453" y="2742223"/>
                  <a:pt x="1165106" y="3263573"/>
                  <a:pt x="522144" y="4209935"/>
                </a:cubicBezTo>
                <a:cubicBezTo>
                  <a:pt x="221345" y="4654057"/>
                  <a:pt x="48300" y="5171480"/>
                  <a:pt x="23430" y="5707621"/>
                </a:cubicBezTo>
                <a:cubicBezTo>
                  <a:pt x="0" y="6249913"/>
                  <a:pt x="116890" y="6789195"/>
                  <a:pt x="366247" y="7272324"/>
                </a:cubicBezTo>
                <a:cubicBezTo>
                  <a:pt x="707624" y="7947081"/>
                  <a:pt x="1285793" y="8520657"/>
                  <a:pt x="2035434" y="8928915"/>
                </a:cubicBezTo>
                <a:cubicBezTo>
                  <a:pt x="2833378" y="9362173"/>
                  <a:pt x="3799654" y="9603803"/>
                  <a:pt x="4909261" y="9642678"/>
                </a:cubicBezTo>
                <a:lnTo>
                  <a:pt x="4940414" y="9642678"/>
                </a:lnTo>
                <a:lnTo>
                  <a:pt x="4940414" y="9644249"/>
                </a:lnTo>
                <a:cubicBezTo>
                  <a:pt x="5387686" y="9642678"/>
                  <a:pt x="5750792" y="9284291"/>
                  <a:pt x="5758646" y="8837028"/>
                </a:cubicBezTo>
                <a:cubicBezTo>
                  <a:pt x="5766500" y="8391334"/>
                  <a:pt x="5415829" y="8018811"/>
                  <a:pt x="4968557" y="8001664"/>
                </a:cubicBezTo>
                <a:cubicBezTo>
                  <a:pt x="4116030" y="7972082"/>
                  <a:pt x="3392829" y="7797470"/>
                  <a:pt x="2819372" y="7485812"/>
                </a:cubicBezTo>
                <a:cubicBezTo>
                  <a:pt x="2364246" y="7238030"/>
                  <a:pt x="2021429" y="6907654"/>
                  <a:pt x="1831236" y="6530549"/>
                </a:cubicBezTo>
                <a:cubicBezTo>
                  <a:pt x="1589734" y="6055143"/>
                  <a:pt x="1608452" y="5533139"/>
                  <a:pt x="1881109" y="5132604"/>
                </a:cubicBezTo>
                <a:cubicBezTo>
                  <a:pt x="2210705" y="4648429"/>
                  <a:pt x="2854060" y="4383761"/>
                  <a:pt x="3678837" y="4383761"/>
                </a:cubicBezTo>
                <a:cubicBezTo>
                  <a:pt x="3802010" y="4383761"/>
                  <a:pt x="3929110" y="4389652"/>
                  <a:pt x="4059876" y="4401694"/>
                </a:cubicBezTo>
                <a:cubicBezTo>
                  <a:pt x="4296798" y="4423422"/>
                  <a:pt x="4524295" y="4434417"/>
                  <a:pt x="4744070" y="4434417"/>
                </a:cubicBezTo>
                <a:cubicBezTo>
                  <a:pt x="5993998" y="4434417"/>
                  <a:pt x="6941555" y="4082182"/>
                  <a:pt x="7564883" y="3380854"/>
                </a:cubicBezTo>
                <a:cubicBezTo>
                  <a:pt x="7985714" y="2907149"/>
                  <a:pt x="8235071" y="2285273"/>
                  <a:pt x="8288084" y="1580803"/>
                </a:cubicBezTo>
                <a:cubicBezTo>
                  <a:pt x="8311384" y="1272287"/>
                  <a:pt x="8295807" y="960629"/>
                  <a:pt x="8239783" y="656694"/>
                </a:cubicBezTo>
                <a:cubicBezTo>
                  <a:pt x="8159544" y="267939"/>
                  <a:pt x="7817251" y="0"/>
                  <a:pt x="7435295" y="0"/>
                </a:cubicBezTo>
                <a:close/>
              </a:path>
            </a:pathLst>
          </a:custGeom>
          <a:gradFill flip="none" rotWithShape="0">
            <a:gsLst>
              <a:gs pos="0">
                <a:schemeClr val="accent2"/>
              </a:gs>
              <a:gs pos="100000">
                <a:srgbClr val="A869E7"/>
              </a:gs>
            </a:gsLst>
            <a:lin ang="810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sp>
        <p:nvSpPr>
          <p:cNvPr id="3" name="Google Shape;215;p28"/>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DAAAA6sBsAOp1kQ0AAAAAAAAAAAAAAAAAAAAAAAAAAAAAAAAAAAAAeAAAAAEAAABAAAAAnf///2QAAADhAAAAAAAAAAEAAAAvAAAA/5yS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BMTEx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6sBsAOp1kQb/nJIAAAAAAAAAAAAAAAAAAAAAAAAAAAAAAAAAAAAAABgXOgJ/f38A6sBsA8zMzADAwP8Af39/AAAAAAAAAAAAAAAAAAAAAAAAAAAAIQAAABgAAAAUAAAA8uD//3wPAAD7FQAAIDUAABAAAAAmAAAACAAAAP//////////MAAAABQAAAAAAAAAAAD//wAAAQAAAP//AAABAA=="/>
              </a:ext>
            </a:extLst>
          </p:cNvSpPr>
          <p:nvPr/>
        </p:nvSpPr>
        <p:spPr>
          <a:xfrm rot="13372208">
            <a:off x="-5048250" y="2517140"/>
            <a:ext cx="8621395" cy="6118860"/>
          </a:xfrm>
          <a:custGeom>
            <a:avLst/>
            <a:gdLst/>
            <a:ahLst/>
            <a:cxnLst/>
            <a:rect l="0" t="0" r="8621395" b="6118860"/>
            <a:pathLst>
              <a:path w="8621395" h="6118860">
                <a:moveTo>
                  <a:pt x="7768359" y="0"/>
                </a:moveTo>
                <a:cubicBezTo>
                  <a:pt x="7689459" y="0"/>
                  <a:pt x="7608453" y="12262"/>
                  <a:pt x="7527076" y="38644"/>
                </a:cubicBezTo>
                <a:cubicBezTo>
                  <a:pt x="7404701" y="78402"/>
                  <a:pt x="7286661" y="128565"/>
                  <a:pt x="7173203" y="186036"/>
                </a:cubicBezTo>
                <a:cubicBezTo>
                  <a:pt x="6729283" y="416165"/>
                  <a:pt x="6335526" y="768542"/>
                  <a:pt x="5999242" y="1234622"/>
                </a:cubicBezTo>
                <a:cubicBezTo>
                  <a:pt x="5615890" y="1766966"/>
                  <a:pt x="5309084" y="2454133"/>
                  <a:pt x="5086381" y="3278536"/>
                </a:cubicBezTo>
                <a:cubicBezTo>
                  <a:pt x="4778461" y="4417167"/>
                  <a:pt x="3939669" y="4564559"/>
                  <a:pt x="3521884" y="4564559"/>
                </a:cubicBezTo>
                <a:cubicBezTo>
                  <a:pt x="3495501" y="4564559"/>
                  <a:pt x="3470729" y="4563940"/>
                  <a:pt x="3447938" y="4562949"/>
                </a:cubicBezTo>
                <a:cubicBezTo>
                  <a:pt x="2661912" y="4527525"/>
                  <a:pt x="1772708" y="3970162"/>
                  <a:pt x="1597195" y="2973224"/>
                </a:cubicBezTo>
                <a:cubicBezTo>
                  <a:pt x="1524985" y="2602887"/>
                  <a:pt x="1200096" y="2344890"/>
                  <a:pt x="835075" y="2344890"/>
                </a:cubicBezTo>
                <a:cubicBezTo>
                  <a:pt x="790237" y="2344890"/>
                  <a:pt x="744780" y="2348730"/>
                  <a:pt x="699075" y="2356780"/>
                </a:cubicBezTo>
                <a:cubicBezTo>
                  <a:pt x="281785" y="2430600"/>
                  <a:pt x="123" y="2825833"/>
                  <a:pt x="66389" y="3244599"/>
                </a:cubicBezTo>
                <a:cubicBezTo>
                  <a:pt x="206477" y="4058597"/>
                  <a:pt x="640117" y="4794441"/>
                  <a:pt x="1283083" y="5313532"/>
                </a:cubicBezTo>
                <a:cubicBezTo>
                  <a:pt x="1878858" y="5797323"/>
                  <a:pt x="2611748" y="6077491"/>
                  <a:pt x="3377213" y="6114277"/>
                </a:cubicBezTo>
                <a:cubicBezTo>
                  <a:pt x="3430226" y="6117250"/>
                  <a:pt x="3480390" y="6118736"/>
                  <a:pt x="3532040" y="6118736"/>
                </a:cubicBezTo>
                <a:cubicBezTo>
                  <a:pt x="4189746" y="6118736"/>
                  <a:pt x="4804719" y="5928489"/>
                  <a:pt x="5322338" y="5567194"/>
                </a:cubicBezTo>
                <a:cubicBezTo>
                  <a:pt x="5932852" y="5139510"/>
                  <a:pt x="6369465" y="4489253"/>
                  <a:pt x="6586223" y="3684049"/>
                </a:cubicBezTo>
                <a:cubicBezTo>
                  <a:pt x="6943068" y="2368671"/>
                  <a:pt x="7447433" y="1831868"/>
                  <a:pt x="7807251" y="1612143"/>
                </a:cubicBezTo>
                <a:cubicBezTo>
                  <a:pt x="7876614" y="1570774"/>
                  <a:pt x="7948825" y="1535474"/>
                  <a:pt x="8024009" y="1507359"/>
                </a:cubicBezTo>
                <a:cubicBezTo>
                  <a:pt x="8282137" y="1415951"/>
                  <a:pt x="8472389" y="1194740"/>
                  <a:pt x="8525526" y="926338"/>
                </a:cubicBezTo>
                <a:lnTo>
                  <a:pt x="8525526" y="920517"/>
                </a:lnTo>
                <a:cubicBezTo>
                  <a:pt x="8621271" y="426321"/>
                  <a:pt x="8233212" y="0"/>
                  <a:pt x="7768359" y="0"/>
                </a:cubicBezTo>
                <a:close/>
              </a:path>
            </a:pathLst>
          </a:custGeom>
          <a:gradFill flip="none" rotWithShape="0">
            <a:gsLst>
              <a:gs pos="0">
                <a:srgbClr val="EAC06C"/>
              </a:gs>
              <a:gs pos="47000">
                <a:srgbClr val="FF9C92"/>
              </a:gs>
              <a:gs pos="100000">
                <a:schemeClr val="accent2"/>
              </a:gs>
            </a:gsLst>
            <a:lin ang="810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pic>
        <p:nvPicPr>
          <p:cNvPr id="4" name="Google Shape;216;p28"/>
          <p:cNvPicPr>
            <a:extLst>
              <a:ext uri="smNativeData">
                <pr:smNativeData xmlns:pr="smNativeData" xmlns="smNativeData" val="SMDATA_18_miGjYxMAAAAlAAAAEQAAAA0AAAAAkAAAAEgAAACQAAAASAAAAAAAAAAAAAAAAAAAAAEAAABQAAAAPgXAeAYNxT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QAAAAAAAAAGAAAAAAAAAAEAAAAAAAAAQAAAAAAAAADDAAAAZAAAAGQAAAAAAAAAy8vLAEAAAAAAAAAAwwAAAGQAAABkAAAAAAAAAAcAAAA4AAAAAAAAAAAAAAAAAAAA////AAAAAAAAAAAAKgIAAPcCAAApAgAA+AIAAAAAAABkAAAAZAAAAAAAAAAjAAAABAAAAGUAAAAXAAAAFAAAAAAAAAAAAAAA/38AAP9/AAAAAAAACQAAAAQAAADyKev/HgAAAGgAAAAAAAAAAAAAAAAAAAAAAAAAAAAAABAnAAAQJwAAAAAAAAAAAAAAAAAAAAAAAAAAAAAAAAAAAAAAAAAAAAA+BgAAAAAAAMDA/wAAAAAAAAAAAAAAAAAAAAAAZAAAAAAAAAB/f38ACgAAACIAAAAYAAAAAAAAAAAAAAAAAAAAAAAAAAAAAAAAAAAAJAAAACQAAAAAAAAABwAAAAAAAAAAAAAAAAAAAAAAAAAAAAAAAAAAAH9/fwAlAAAAWAAAAAAAAAAAAAAAAAAAAAAAAAAAAAAAAAAAAAAAAAAAAAAAAAAAAAAAAAAAAAAAPwAAAAAAAACghgEAAAAAAAAAAAAAAAAADAAAAAEAAAAAAAAAAAAAAAAAAAAfAAAAVAAAAN2p/AXj5+YBAAAAAAAAAAAAAAAAAAAAAAAAAAAAAAAAAAAAAAAAAAAYFzoCf39/AAAAAADLy8sAwMD/AH9/fwAAAAAAAAAAAAAAAAD///8AAAAAACEAAAAYAAAAFAAAAB0DAABnAgAAIzUAAD0dAAAQAAAAJgAAAAgAAAD//////////zAAAAAUAAAAAAAAAAAA//8AAAEAAAD//wAAAQA="/>
              </a:ext>
            </a:extLst>
          </p:cNvPicPr>
          <p:nvPr/>
        </p:nvPicPr>
        <p:blipFill>
          <a:blip r:embed="rId2"/>
          <a:srcRect l="5540" t="7590" r="5530" b="7600"/>
          <a:stretch>
            <a:fillRect/>
          </a:stretch>
        </p:blipFill>
        <p:spPr>
          <a:xfrm>
            <a:off x="506095" y="390525"/>
            <a:ext cx="8131810" cy="4362450"/>
          </a:xfrm>
          <a:prstGeom prst="roundRect">
            <a:avLst>
              <a:gd name="adj" fmla="val 8223"/>
            </a:avLst>
          </a:prstGeom>
          <a:noFill/>
          <a:ln>
            <a:noFill/>
          </a:ln>
          <a:effectLst>
            <a:outerShdw blurRad="1014730" dist="123825" dir="5400000" algn="bl">
              <a:srgbClr val="000000">
                <a:alpha val="36000"/>
              </a:srgbClr>
            </a:outerShdw>
          </a:effectLst>
        </p:spPr>
      </p:pic>
      <p:sp>
        <p:nvSpPr>
          <p:cNvPr id="5" name="Google Shape;217;p28"/>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LR1o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bgQAAEsDAADSMwAARgYAABAAAAAmAAAACAAAAL2wAAAAAAAAMAAAABQAAAAAAAAAAAD//wAAAQAAAP//AAABAA=="/>
              </a:ext>
            </a:extLst>
          </p:cNvSpPr>
          <p:nvPr>
            <p:ph type="title"/>
          </p:nvPr>
        </p:nvSpPr>
        <p:spPr>
          <a:xfrm>
            <a:off x="720090" y="535305"/>
            <a:ext cx="7703820" cy="484505"/>
          </a:xfrm>
        </p:spPr>
        <p:txBody>
          <a:bodyPr vert="horz" wrap="square" lIns="91440" tIns="91440" rIns="91440" bIns="91440" numCol="1" spcCol="215900" anchor="ctr">
            <a:prstTxWarp prst="textNoShape">
              <a:avLst/>
            </a:prstTxWarp>
          </a:bodyPr>
          <a:lstStyle>
            <a:lvl1pPr algn="ctr">
              <a:lnSpc>
                <a:spcPct val="80000"/>
              </a:lnSpc>
              <a:spcBef>
                <a:spcPts val="0"/>
              </a:spcBef>
              <a:spcAft>
                <a:spcPts val="0"/>
              </a:spcAft>
              <a:buNone/>
            </a:lvl1pPr>
            <a:lvl2pPr>
              <a:spcBef>
                <a:spcPts val="0"/>
              </a:spcBef>
              <a:spcAft>
                <a:spcPts val="0"/>
              </a:spcAft>
              <a:buNone/>
            </a:lvl2pPr>
            <a:lvl3pPr>
              <a:spcBef>
                <a:spcPts val="0"/>
              </a:spcBef>
              <a:spcAft>
                <a:spcPts val="0"/>
              </a:spcAft>
              <a:buNone/>
            </a:lvl3pPr>
            <a:lvl4pPr>
              <a:spcBef>
                <a:spcPts val="0"/>
              </a:spcBef>
              <a:spcAft>
                <a:spcPts val="0"/>
              </a:spcAft>
              <a:buNone/>
            </a:lvl4pPr>
            <a:lvl5pPr>
              <a:spcBef>
                <a:spcPts val="0"/>
              </a:spcBef>
              <a:spcAft>
                <a:spcPts val="0"/>
              </a:spcAft>
              <a:buNone/>
            </a:lvl5pPr>
            <a:lvl6pPr>
              <a:spcBef>
                <a:spcPts val="0"/>
              </a:spcBef>
              <a:spcAft>
                <a:spcPts val="0"/>
              </a:spcAft>
              <a:buNone/>
            </a:lvl6pPr>
            <a:lvl7pPr>
              <a:spcBef>
                <a:spcPts val="0"/>
              </a:spcBef>
              <a:spcAft>
                <a:spcPts val="0"/>
              </a:spcAft>
              <a:buNone/>
            </a:lvl7pPr>
            <a:lvl8pPr>
              <a:spcBef>
                <a:spcPts val="0"/>
              </a:spcBef>
              <a:spcAft>
                <a:spcPts val="0"/>
              </a:spcAft>
              <a:buNone/>
            </a:lvl8pPr>
            <a:lvl9pPr>
              <a:spcBef>
                <a:spcPts val="0"/>
              </a:spcBef>
              <a:spcAft>
                <a:spcPts val="0"/>
              </a:spcAft>
              <a:buNone/>
            </a:lvl9pPr>
          </a:lstStyle>
          <a:p>
            <a:pPr/>
          </a:p>
        </p:txBody>
      </p:sp>
    </p:spTree>
  </p:cSld>
  <p:clrMapOvr>
    <a:masterClrMapping/>
  </p:clrMapOvr>
</p:sldLayout>
</file>

<file path=ppt/slideLayouts/slideLayout28.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cSld name="CUSTOM_11">
    <p:spTree>
      <p:nvGrpSpPr>
        <p:cNvPr id="1" name=""/>
        <p:cNvGrpSpPr/>
        <p:nvPr/>
      </p:nvGrpSpPr>
      <p:grpSpPr>
        <a:xfrm>
          <a:off x="0" y="0"/>
          <a:ext cx="0" cy="0"/>
          <a:chOff x="0" y="0"/>
          <a:chExt cx="0" cy="0"/>
        </a:xfrm>
      </p:grpSpPr>
      <p:sp>
        <p:nvSpPr>
          <p:cNvPr id="2" name="Google Shape;219;p29"/>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DAAAAidDpAKhp5wAAAAAAAAAAAAAAAAAAAAAAAAAAAAAAAAAAAAAAeAAAAAEAAABAAAAAnP///2MAAADg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KmoJL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idDpAKhp5wAAAAAAAAAAAAAAAAAAAAAAAAAAAAAAAAAAAAAAAAAAABgXOgJ/f38A6sBsA8zMzADAwP8Af39/AAAAAAAAAAAAAAAAAAAAAAAAAAAAIQAAABgAAAAUAAAA8fv//2js//+2KgAADgoAABAAAAAmAAAACAAAAP//////////MAAAABQAAAAAAAAAAAD//wAAAQAAAP//AAABAA=="/>
              </a:ext>
            </a:extLst>
          </p:cNvSpPr>
          <p:nvPr/>
        </p:nvSpPr>
        <p:spPr>
          <a:xfrm rot="10668257">
            <a:off x="-659765" y="-3185160"/>
            <a:ext cx="7602855" cy="4819650"/>
          </a:xfrm>
          <a:custGeom>
            <a:avLst/>
            <a:gdLst/>
            <a:ahLst/>
            <a:cxnLst/>
            <a:rect l="0" t="0" r="7602855" b="4819650"/>
            <a:pathLst>
              <a:path w="7602855" h="4819650">
                <a:moveTo>
                  <a:pt x="6434652" y="94"/>
                </a:moveTo>
                <a:cubicBezTo>
                  <a:pt x="5733241" y="94"/>
                  <a:pt x="5116959" y="183882"/>
                  <a:pt x="4563253" y="556157"/>
                </a:cubicBezTo>
                <a:cubicBezTo>
                  <a:pt x="3960313" y="962257"/>
                  <a:pt x="3531856" y="1521609"/>
                  <a:pt x="3116836" y="2061980"/>
                </a:cubicBezTo>
                <a:cubicBezTo>
                  <a:pt x="2444271" y="2939391"/>
                  <a:pt x="1906444" y="3639966"/>
                  <a:pt x="783531" y="3639966"/>
                </a:cubicBezTo>
                <a:cubicBezTo>
                  <a:pt x="735235" y="3639966"/>
                  <a:pt x="685906" y="3638651"/>
                  <a:pt x="635544" y="3636020"/>
                </a:cubicBezTo>
                <a:cubicBezTo>
                  <a:pt x="625208" y="3635456"/>
                  <a:pt x="614872" y="3635268"/>
                  <a:pt x="604631" y="3635268"/>
                </a:cubicBezTo>
                <a:cubicBezTo>
                  <a:pt x="292684" y="3635268"/>
                  <a:pt x="33073" y="3880131"/>
                  <a:pt x="16818" y="4194244"/>
                </a:cubicBezTo>
                <a:cubicBezTo>
                  <a:pt x="93" y="4519820"/>
                  <a:pt x="249557" y="4797287"/>
                  <a:pt x="575128" y="4814012"/>
                </a:cubicBezTo>
                <a:cubicBezTo>
                  <a:pt x="645598" y="4817395"/>
                  <a:pt x="714940" y="4819650"/>
                  <a:pt x="785410" y="4819650"/>
                </a:cubicBezTo>
                <a:cubicBezTo>
                  <a:pt x="1526001" y="4819650"/>
                  <a:pt x="2170378" y="4609271"/>
                  <a:pt x="2749828" y="4179680"/>
                </a:cubicBezTo>
                <a:cubicBezTo>
                  <a:pt x="3279010" y="3788143"/>
                  <a:pt x="3672796" y="3274645"/>
                  <a:pt x="4053145" y="2779093"/>
                </a:cubicBezTo>
                <a:cubicBezTo>
                  <a:pt x="4730032" y="1896139"/>
                  <a:pt x="5281201" y="1178838"/>
                  <a:pt x="6441041" y="1178838"/>
                </a:cubicBezTo>
                <a:cubicBezTo>
                  <a:pt x="6584706" y="1178838"/>
                  <a:pt x="6737672" y="1189832"/>
                  <a:pt x="6901444" y="1212852"/>
                </a:cubicBezTo>
                <a:cubicBezTo>
                  <a:pt x="6926344" y="1216047"/>
                  <a:pt x="6951149" y="1217550"/>
                  <a:pt x="6975673" y="1217550"/>
                </a:cubicBezTo>
                <a:cubicBezTo>
                  <a:pt x="7264599" y="1217550"/>
                  <a:pt x="7516787" y="1004446"/>
                  <a:pt x="7558036" y="710535"/>
                </a:cubicBezTo>
                <a:cubicBezTo>
                  <a:pt x="7602855" y="391725"/>
                  <a:pt x="7383552" y="95277"/>
                  <a:pt x="7064746" y="46041"/>
                </a:cubicBezTo>
                <a:cubicBezTo>
                  <a:pt x="6847229" y="15410"/>
                  <a:pt x="6637323" y="94"/>
                  <a:pt x="6434652" y="94"/>
                </a:cubicBezTo>
                <a:close/>
              </a:path>
            </a:pathLst>
          </a:custGeom>
          <a:gradFill flip="none" rotWithShape="0">
            <a:gsLst>
              <a:gs pos="0">
                <a:srgbClr val="89D0E9"/>
              </a:gs>
              <a:gs pos="100000">
                <a:srgbClr val="A869E7"/>
              </a:gs>
            </a:gsLst>
            <a:lin ang="816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sp>
        <p:nvSpPr>
          <p:cNvPr id="3" name="Google Shape;220;p29"/>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DAAAA6nWRDahp5wAAAAAAAAAAAAAAAAAAAAAAAAAAAAAAAAAAAAAAeAAAAAEAAABAAAAAnf///2QAAADh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HX3p3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6nWRBqhp5wAAAAAAAAAAAAAAAAAAAAAAAAAAAAAAAAAAAAAAAAAAABgXOgJ/f38A6sBsA8zMzADAwP8Af39/AAAAAAAAAAAAAAAAAAAAAAAAAAAAIQAAABgAAAAUAAAApxEAALoNAABqPQAAeCkAABAAAAAmAAAACAAAAP//////////MAAAABQAAAAAAAAAAAD//wAAAQAAAP//AAABAA=="/>
              </a:ext>
            </a:extLst>
          </p:cNvSpPr>
          <p:nvPr/>
        </p:nvSpPr>
        <p:spPr>
          <a:xfrm rot="189546">
            <a:off x="2869565" y="2231390"/>
            <a:ext cx="7113905" cy="4509770"/>
          </a:xfrm>
          <a:custGeom>
            <a:avLst/>
            <a:gdLst/>
            <a:ahLst/>
            <a:cxnLst/>
            <a:rect l="0" t="0" r="7113905" b="4509770"/>
            <a:pathLst>
              <a:path w="7113905" h="4509770">
                <a:moveTo>
                  <a:pt x="6020830" y="88"/>
                </a:moveTo>
                <a:cubicBezTo>
                  <a:pt x="5364529" y="88"/>
                  <a:pt x="4787880" y="172059"/>
                  <a:pt x="4269784" y="520399"/>
                </a:cubicBezTo>
                <a:cubicBezTo>
                  <a:pt x="3705620" y="900389"/>
                  <a:pt x="3304718" y="1423777"/>
                  <a:pt x="2916388" y="1929405"/>
                </a:cubicBezTo>
                <a:cubicBezTo>
                  <a:pt x="2287077" y="2750402"/>
                  <a:pt x="1783838" y="3405934"/>
                  <a:pt x="733141" y="3405934"/>
                </a:cubicBezTo>
                <a:cubicBezTo>
                  <a:pt x="687951" y="3405934"/>
                  <a:pt x="641795" y="3404703"/>
                  <a:pt x="594671" y="3402241"/>
                </a:cubicBezTo>
                <a:cubicBezTo>
                  <a:pt x="585000" y="3401714"/>
                  <a:pt x="575329" y="3401538"/>
                  <a:pt x="565745" y="3401538"/>
                </a:cubicBezTo>
                <a:cubicBezTo>
                  <a:pt x="273861" y="3401538"/>
                  <a:pt x="30946" y="3630658"/>
                  <a:pt x="15737" y="3924574"/>
                </a:cubicBezTo>
                <a:cubicBezTo>
                  <a:pt x="87" y="4229217"/>
                  <a:pt x="233507" y="4488845"/>
                  <a:pt x="538140" y="4504495"/>
                </a:cubicBezTo>
                <a:cubicBezTo>
                  <a:pt x="604078" y="4507660"/>
                  <a:pt x="668961" y="4509770"/>
                  <a:pt x="734899" y="4509770"/>
                </a:cubicBezTo>
                <a:cubicBezTo>
                  <a:pt x="1427862" y="4509770"/>
                  <a:pt x="2030798" y="4312917"/>
                  <a:pt x="2572983" y="3910947"/>
                </a:cubicBezTo>
                <a:cubicBezTo>
                  <a:pt x="3068133" y="3544584"/>
                  <a:pt x="3436593" y="3064101"/>
                  <a:pt x="3792482" y="2600411"/>
                </a:cubicBezTo>
                <a:cubicBezTo>
                  <a:pt x="4425837" y="1774226"/>
                  <a:pt x="4941559" y="1103045"/>
                  <a:pt x="6026809" y="1103045"/>
                </a:cubicBezTo>
                <a:cubicBezTo>
                  <a:pt x="6161234" y="1103045"/>
                  <a:pt x="6304363" y="1113331"/>
                  <a:pt x="6457603" y="1134872"/>
                </a:cubicBezTo>
                <a:cubicBezTo>
                  <a:pt x="6480901" y="1137861"/>
                  <a:pt x="6504111" y="1139268"/>
                  <a:pt x="6527057" y="1139268"/>
                </a:cubicBezTo>
                <a:cubicBezTo>
                  <a:pt x="6797403" y="1139268"/>
                  <a:pt x="7033372" y="939865"/>
                  <a:pt x="7071968" y="664851"/>
                </a:cubicBezTo>
                <a:cubicBezTo>
                  <a:pt x="7113905" y="366539"/>
                  <a:pt x="6908706" y="89151"/>
                  <a:pt x="6610403" y="43081"/>
                </a:cubicBezTo>
                <a:cubicBezTo>
                  <a:pt x="6406875" y="14419"/>
                  <a:pt x="6210468" y="88"/>
                  <a:pt x="6020830" y="88"/>
                </a:cubicBezTo>
                <a:close/>
              </a:path>
            </a:pathLst>
          </a:custGeom>
          <a:gradFill flip="none" rotWithShape="0">
            <a:gsLst>
              <a:gs pos="0">
                <a:schemeClr val="accent2"/>
              </a:gs>
              <a:gs pos="100000">
                <a:srgbClr val="A869E7"/>
              </a:gs>
            </a:gsLst>
            <a:lin ang="810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pic>
        <p:nvPicPr>
          <p:cNvPr id="4" name="Google Shape;221;p29"/>
          <p:cNvPicPr>
            <a:extLst>
              <a:ext uri="smNativeData">
                <pr:smNativeData xmlns:pr="smNativeData" xmlns="smNativeData" val="SMDATA_18_miGjYxMAAAAlAAAAEQAAAA0AAAAAkAAAAEgAAACQAAAASAAAAAAAAAAAAAAAAAAAAAEAAABQAAAAPgXAeAYNxT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QAAAAAAAAAGAAAAAAAAAAEAAAAAAAAAQAAAAAAAAADDAAAAZAAAAGQAAAAAAAAAy8vLAEAAAAAAAAAAwwAAAGQAAABkAAAAAAAAAAcAAAA4AAAAAAAAAAAAAAAAAAAA////AAAAAAAAAAAA3QEAAIIDAAD4AgAA5wIAAAAAAABkAAAAZAAAAAAAAAAjAAAABAAAAGUAAAAXAAAAFAAAAAAAAAAAAAAA/38AAP9/AAAAAAAACQAAAAQAAAACAAAAHgAAAGgAAAAAAAAAAAAAAAAAAAAAAAAAAAAAABAnAAAQJwAAAAAAAAAAAAAAAAAAAAAAAAAAAAAAAAAAAAAAAAAAAAA+BgAAAAAAAMDA/wAAAAAAAAAAAAAAAAAAAAAAZAAAAAAAAAB/f38ACgAAACIAAAAYAAAAAAAAAAAAAAAAAAAAAAAAAAAAAAAAAAAAJAAAACQAAAAAAAAABwAAAAAAAAAAAAAAAAAAAAAAAAAAAAAAAAAAAH9/fwAlAAAAWAAAAAAAAAAAAAAAAAAAAAAAAAAAAAAAAAAAAAAAAAAAAAAAAAAAAAAAAAAAAAAAPwAAAAAAAACghgEAAAAAAAAAAAAAAAAADAAAAAEAAAAAAAAAAAAAAAAAAAAfAAAAVAAAAN2p/AXj5+YBAAAAAAAAAAAAAAAAAAAAAAAAAAAAAAAAAAAAAAAAAAAYFzoCf39/AAAAAADLy8sAwMD/AH9/fwAAAAAAAAAAAAAAAAD///8AAAAAACEAAAAYAAAAFAAAAN8CAABnAgAA5TQAAD0dAAAQAAAAJgAAAAgAAAD//////////zAAAAAUAAAAAAAAAAAA//8AAAEAAAD//wAAAQA="/>
              </a:ext>
            </a:extLst>
          </p:cNvPicPr>
          <p:nvPr/>
        </p:nvPicPr>
        <p:blipFill>
          <a:blip r:embed="rId2"/>
          <a:srcRect l="4770" t="8980" r="7600" b="7430"/>
          <a:stretch>
            <a:fillRect/>
          </a:stretch>
        </p:blipFill>
        <p:spPr>
          <a:xfrm>
            <a:off x="466725" y="390525"/>
            <a:ext cx="8131810" cy="4362450"/>
          </a:xfrm>
          <a:prstGeom prst="roundRect">
            <a:avLst>
              <a:gd name="adj" fmla="val 8223"/>
            </a:avLst>
          </a:prstGeom>
          <a:noFill/>
          <a:ln>
            <a:noFill/>
          </a:ln>
          <a:effectLst>
            <a:outerShdw blurRad="1014730" dist="123825" dir="5400000" algn="bl">
              <a:srgbClr val="000000">
                <a:alpha val="36000"/>
              </a:srgbClr>
            </a:outerShdw>
          </a:effectLst>
        </p:spPr>
      </p:pic>
      <p:sp>
        <p:nvSpPr>
          <p:cNvPr id="5" name="Google Shape;222;p29"/>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Bmj2o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bgQAAEsDAADSMwAAQwYAABAAAAAmAAAACAAAAL2wAAAAAAAAMAAAABQAAAAAAAAAAAD//wAAAQAAAP//AAABAA=="/>
              </a:ext>
            </a:extLst>
          </p:cNvSpPr>
          <p:nvPr>
            <p:ph type="title"/>
          </p:nvPr>
        </p:nvSpPr>
        <p:spPr>
          <a:xfrm>
            <a:off x="720090" y="535305"/>
            <a:ext cx="7703820" cy="482600"/>
          </a:xfrm>
        </p:spPr>
        <p:txBody>
          <a:bodyPr vert="horz" wrap="square" lIns="91440" tIns="91440" rIns="91440" bIns="91440" numCol="1" spcCol="215900" anchor="ctr">
            <a:prstTxWarp prst="textNoShape">
              <a:avLst/>
            </a:prstTxWarp>
          </a:bodyPr>
          <a:lstStyle>
            <a:lvl1pPr algn="ctr">
              <a:lnSpc>
                <a:spcPct val="80000"/>
              </a:lnSpc>
              <a:spcBef>
                <a:spcPts val="0"/>
              </a:spcBef>
              <a:spcAft>
                <a:spcPts val="0"/>
              </a:spcAft>
              <a:buNone/>
            </a:lvl1pPr>
            <a:lvl2pPr>
              <a:spcBef>
                <a:spcPts val="0"/>
              </a:spcBef>
              <a:spcAft>
                <a:spcPts val="0"/>
              </a:spcAft>
              <a:buNone/>
            </a:lvl2pPr>
            <a:lvl3pPr>
              <a:spcBef>
                <a:spcPts val="0"/>
              </a:spcBef>
              <a:spcAft>
                <a:spcPts val="0"/>
              </a:spcAft>
              <a:buNone/>
            </a:lvl3pPr>
            <a:lvl4pPr>
              <a:spcBef>
                <a:spcPts val="0"/>
              </a:spcBef>
              <a:spcAft>
                <a:spcPts val="0"/>
              </a:spcAft>
              <a:buNone/>
            </a:lvl4pPr>
            <a:lvl5pPr>
              <a:spcBef>
                <a:spcPts val="0"/>
              </a:spcBef>
              <a:spcAft>
                <a:spcPts val="0"/>
              </a:spcAft>
              <a:buNone/>
            </a:lvl5pPr>
            <a:lvl6pPr>
              <a:spcBef>
                <a:spcPts val="0"/>
              </a:spcBef>
              <a:spcAft>
                <a:spcPts val="0"/>
              </a:spcAft>
              <a:buNone/>
            </a:lvl6pPr>
            <a:lvl7pPr>
              <a:spcBef>
                <a:spcPts val="0"/>
              </a:spcBef>
              <a:spcAft>
                <a:spcPts val="0"/>
              </a:spcAft>
              <a:buNone/>
            </a:lvl7pPr>
            <a:lvl8pPr>
              <a:spcBef>
                <a:spcPts val="0"/>
              </a:spcBef>
              <a:spcAft>
                <a:spcPts val="0"/>
              </a:spcAft>
              <a:buNone/>
            </a:lvl8pPr>
            <a:lvl9pPr>
              <a:spcBef>
                <a:spcPts val="0"/>
              </a:spcBef>
              <a:spcAft>
                <a:spcPts val="0"/>
              </a:spcAft>
              <a:buNone/>
            </a:lvl9pPr>
          </a:lstStyle>
          <a:p>
            <a:pPr/>
          </a:p>
        </p:txBody>
      </p:sp>
    </p:spTree>
  </p:cSld>
  <p:clrMapOvr>
    <a:masterClrMapping/>
  </p:clrMapOvr>
</p:sldLayout>
</file>

<file path=ppt/slideLayouts/slideLayout29.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cSld name="CUSTOM_12">
    <p:spTree>
      <p:nvGrpSpPr>
        <p:cNvPr id="1" name=""/>
        <p:cNvGrpSpPr/>
        <p:nvPr/>
      </p:nvGrpSpPr>
      <p:grpSpPr>
        <a:xfrm>
          <a:off x="0" y="0"/>
          <a:ext cx="0" cy="0"/>
          <a:chOff x="0" y="0"/>
          <a:chExt cx="0" cy="0"/>
        </a:xfrm>
      </p:grpSpPr>
      <p:sp>
        <p:nvSpPr>
          <p:cNvPr id="2" name="Google Shape;224;p30"/>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DAAAAidDpAKhp5wAAAAAAAAAAAAAAAAAAAAAAAAAAAAAAAAAAAAAAeAAAAAEAAABAAAAAnf///2QAAADh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EUUAF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idDpAKhp5wAAAAAAAAAAAAAAAAAAAAAAAAAAAAAAAAAAAAAAAAAAABgXOgJ/f38A6sBsA8zMzADAwP8Af39/AAAAAAAAAAAAAAAAAAAAAAAAAAAAIQAAABgAAAAUAAAAnCIAABnw//8fUwAAhxIAABAAAAAmAAAACAAAAP//////////MAAAABQAAAAAAAAAAAD//wAAAQAAAP//AAABAA=="/>
              </a:ext>
            </a:extLst>
          </p:cNvSpPr>
          <p:nvPr/>
        </p:nvSpPr>
        <p:spPr>
          <a:xfrm rot="1799981">
            <a:off x="5626100" y="-2585085"/>
            <a:ext cx="7886065" cy="5596890"/>
          </a:xfrm>
          <a:custGeom>
            <a:avLst/>
            <a:gdLst/>
            <a:ahLst/>
            <a:cxnLst/>
            <a:rect l="0" t="0" r="7886065" b="5596890"/>
            <a:pathLst>
              <a:path w="7886065" h="5596890">
                <a:moveTo>
                  <a:pt x="7105785" y="0"/>
                </a:moveTo>
                <a:cubicBezTo>
                  <a:pt x="7033615" y="0"/>
                  <a:pt x="6959518" y="11216"/>
                  <a:pt x="6885082" y="35347"/>
                </a:cubicBezTo>
                <a:cubicBezTo>
                  <a:pt x="6773144" y="71714"/>
                  <a:pt x="6665172" y="117598"/>
                  <a:pt x="6561391" y="170166"/>
                </a:cubicBezTo>
                <a:cubicBezTo>
                  <a:pt x="6155334" y="380664"/>
                  <a:pt x="5795161" y="702982"/>
                  <a:pt x="5487559" y="1129302"/>
                </a:cubicBezTo>
                <a:cubicBezTo>
                  <a:pt x="5136903" y="1616235"/>
                  <a:pt x="4856266" y="2244783"/>
                  <a:pt x="4652557" y="2998860"/>
                </a:cubicBezTo>
                <a:cubicBezTo>
                  <a:pt x="4370900" y="4040360"/>
                  <a:pt x="3603650" y="4175179"/>
                  <a:pt x="3221498" y="4175179"/>
                </a:cubicBezTo>
                <a:cubicBezTo>
                  <a:pt x="3197365" y="4175179"/>
                  <a:pt x="3174706" y="4174612"/>
                  <a:pt x="3153859" y="4173706"/>
                </a:cubicBezTo>
                <a:cubicBezTo>
                  <a:pt x="2434874" y="4141304"/>
                  <a:pt x="1621512" y="3631487"/>
                  <a:pt x="1460969" y="2719593"/>
                </a:cubicBezTo>
                <a:cubicBezTo>
                  <a:pt x="1394917" y="2380848"/>
                  <a:pt x="1097738" y="2144859"/>
                  <a:pt x="763851" y="2144859"/>
                </a:cubicBezTo>
                <a:cubicBezTo>
                  <a:pt x="722837" y="2144859"/>
                  <a:pt x="681257" y="2148371"/>
                  <a:pt x="639450" y="2155735"/>
                </a:cubicBezTo>
                <a:cubicBezTo>
                  <a:pt x="257751" y="2223258"/>
                  <a:pt x="113" y="2584775"/>
                  <a:pt x="60727" y="2967818"/>
                </a:cubicBezTo>
                <a:cubicBezTo>
                  <a:pt x="188866" y="3712378"/>
                  <a:pt x="585520" y="4385450"/>
                  <a:pt x="1173647" y="4860260"/>
                </a:cubicBezTo>
                <a:cubicBezTo>
                  <a:pt x="1718607" y="5302782"/>
                  <a:pt x="2388988" y="5559050"/>
                  <a:pt x="3089166" y="5592698"/>
                </a:cubicBezTo>
                <a:cubicBezTo>
                  <a:pt x="3137657" y="5595417"/>
                  <a:pt x="3183543" y="5596777"/>
                  <a:pt x="3230788" y="5596777"/>
                </a:cubicBezTo>
                <a:cubicBezTo>
                  <a:pt x="3832397" y="5596777"/>
                  <a:pt x="4394919" y="5422759"/>
                  <a:pt x="4868388" y="5092284"/>
                </a:cubicBezTo>
                <a:cubicBezTo>
                  <a:pt x="5426831" y="4701084"/>
                  <a:pt x="5826205" y="4106297"/>
                  <a:pt x="6024475" y="3369780"/>
                </a:cubicBezTo>
                <a:cubicBezTo>
                  <a:pt x="6350885" y="2166611"/>
                  <a:pt x="6812232" y="1675600"/>
                  <a:pt x="7141361" y="1474619"/>
                </a:cubicBezTo>
                <a:cubicBezTo>
                  <a:pt x="7204807" y="1436779"/>
                  <a:pt x="7270860" y="1404491"/>
                  <a:pt x="7339631" y="1378773"/>
                </a:cubicBezTo>
                <a:cubicBezTo>
                  <a:pt x="7575743" y="1295163"/>
                  <a:pt x="7749768" y="1092822"/>
                  <a:pt x="7798372" y="847317"/>
                </a:cubicBezTo>
                <a:lnTo>
                  <a:pt x="7798372" y="841992"/>
                </a:lnTo>
                <a:cubicBezTo>
                  <a:pt x="7885951" y="389954"/>
                  <a:pt x="7530990" y="0"/>
                  <a:pt x="7105785" y="0"/>
                </a:cubicBezTo>
                <a:close/>
              </a:path>
            </a:pathLst>
          </a:custGeom>
          <a:gradFill flip="none" rotWithShape="0">
            <a:gsLst>
              <a:gs pos="0">
                <a:srgbClr val="89D0E9"/>
              </a:gs>
              <a:gs pos="100000">
                <a:srgbClr val="A869E7"/>
              </a:gs>
            </a:gsLst>
            <a:lin ang="810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sp>
        <p:nvSpPr>
          <p:cNvPr id="3" name="Google Shape;225;p30"/>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DAAAA/5ySAOp1kQ0AAAAAAAAAAAAAAAAAAAAAAAAAAAAAAAAAAAAAeAAAAAEAAABAAAAAnf///2QAAADhAAAAAAAAAAEAAAAyAAAA6sBs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HEDH0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ySAOp1kQbqwGwAAAAAAAAAAAAAAAAAAAAAAAAAAAAAAAAAAAAAABgXOgJ/f38A6sBsA8zMzADAwP8Af39/AAAAAAAAAAAAAAAAAAAAAAAAAAAAIQAAABgAAAAUAAAAjOf//yILAAAPGAAAkS0AABAAAAAmAAAACAAAAP//////////MAAAABQAAAAAAAAAAAD//wAAAQAAAP//AAABAA=="/>
              </a:ext>
            </a:extLst>
          </p:cNvSpPr>
          <p:nvPr/>
        </p:nvSpPr>
        <p:spPr>
          <a:xfrm rot="12436717">
            <a:off x="-3975100" y="1809750"/>
            <a:ext cx="7886065" cy="5597525"/>
          </a:xfrm>
          <a:custGeom>
            <a:avLst/>
            <a:gdLst/>
            <a:ahLst/>
            <a:cxnLst/>
            <a:rect l="0" t="0" r="7886065" b="5597525"/>
            <a:pathLst>
              <a:path w="7886065" h="5597525">
                <a:moveTo>
                  <a:pt x="7105785" y="0"/>
                </a:moveTo>
                <a:cubicBezTo>
                  <a:pt x="7033615" y="0"/>
                  <a:pt x="6959518" y="11217"/>
                  <a:pt x="6885082" y="35351"/>
                </a:cubicBezTo>
                <a:cubicBezTo>
                  <a:pt x="6773144" y="71722"/>
                  <a:pt x="6665172" y="117611"/>
                  <a:pt x="6561391" y="170185"/>
                </a:cubicBezTo>
                <a:cubicBezTo>
                  <a:pt x="6155334" y="380706"/>
                  <a:pt x="5795161" y="703061"/>
                  <a:pt x="5487559" y="1129430"/>
                </a:cubicBezTo>
                <a:cubicBezTo>
                  <a:pt x="5136903" y="1616418"/>
                  <a:pt x="4856266" y="2245037"/>
                  <a:pt x="4652557" y="2999200"/>
                </a:cubicBezTo>
                <a:cubicBezTo>
                  <a:pt x="4370900" y="4040818"/>
                  <a:pt x="3603650" y="4175652"/>
                  <a:pt x="3221498" y="4175652"/>
                </a:cubicBezTo>
                <a:cubicBezTo>
                  <a:pt x="3197365" y="4175652"/>
                  <a:pt x="3174706" y="4175086"/>
                  <a:pt x="3153859" y="4174179"/>
                </a:cubicBezTo>
                <a:cubicBezTo>
                  <a:pt x="2434874" y="4141774"/>
                  <a:pt x="1621512" y="3631898"/>
                  <a:pt x="1460969" y="2719901"/>
                </a:cubicBezTo>
                <a:cubicBezTo>
                  <a:pt x="1394917" y="2381117"/>
                  <a:pt x="1097738" y="2145102"/>
                  <a:pt x="763851" y="2145102"/>
                </a:cubicBezTo>
                <a:cubicBezTo>
                  <a:pt x="722837" y="2145102"/>
                  <a:pt x="681257" y="2148614"/>
                  <a:pt x="639450" y="2155979"/>
                </a:cubicBezTo>
                <a:cubicBezTo>
                  <a:pt x="257751" y="2223509"/>
                  <a:pt x="113" y="2585068"/>
                  <a:pt x="60727" y="2968154"/>
                </a:cubicBezTo>
                <a:cubicBezTo>
                  <a:pt x="188866" y="3712799"/>
                  <a:pt x="585520" y="4385947"/>
                  <a:pt x="1173647" y="4860811"/>
                </a:cubicBezTo>
                <a:cubicBezTo>
                  <a:pt x="1718607" y="5303383"/>
                  <a:pt x="2388988" y="5559680"/>
                  <a:pt x="3089166" y="5593332"/>
                </a:cubicBezTo>
                <a:cubicBezTo>
                  <a:pt x="3137657" y="5596052"/>
                  <a:pt x="3183543" y="5597411"/>
                  <a:pt x="3230788" y="5597411"/>
                </a:cubicBezTo>
                <a:cubicBezTo>
                  <a:pt x="3832397" y="5597411"/>
                  <a:pt x="4394919" y="5423374"/>
                  <a:pt x="4868388" y="5092861"/>
                </a:cubicBezTo>
                <a:cubicBezTo>
                  <a:pt x="5426831" y="4701617"/>
                  <a:pt x="5826205" y="4106762"/>
                  <a:pt x="6024475" y="3370162"/>
                </a:cubicBezTo>
                <a:cubicBezTo>
                  <a:pt x="6350885" y="2166856"/>
                  <a:pt x="6812232" y="1675790"/>
                  <a:pt x="7141361" y="1474785"/>
                </a:cubicBezTo>
                <a:cubicBezTo>
                  <a:pt x="7204807" y="1436942"/>
                  <a:pt x="7270860" y="1404649"/>
                  <a:pt x="7339631" y="1378929"/>
                </a:cubicBezTo>
                <a:cubicBezTo>
                  <a:pt x="7575743" y="1295310"/>
                  <a:pt x="7749768" y="1092945"/>
                  <a:pt x="7798372" y="847412"/>
                </a:cubicBezTo>
                <a:lnTo>
                  <a:pt x="7798372" y="842086"/>
                </a:lnTo>
                <a:cubicBezTo>
                  <a:pt x="7885951" y="389997"/>
                  <a:pt x="7530990" y="0"/>
                  <a:pt x="7105785" y="0"/>
                </a:cubicBezTo>
                <a:close/>
              </a:path>
            </a:pathLst>
          </a:custGeom>
          <a:gradFill flip="none" rotWithShape="0">
            <a:gsLst>
              <a:gs pos="0">
                <a:srgbClr val="FF9C92"/>
              </a:gs>
              <a:gs pos="50000">
                <a:srgbClr val="EAC06C"/>
              </a:gs>
              <a:gs pos="100000">
                <a:schemeClr val="accent2"/>
              </a:gs>
            </a:gsLst>
            <a:lin ang="810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pic>
        <p:nvPicPr>
          <p:cNvPr id="4" name="Google Shape;226;p30"/>
          <p:cNvPicPr>
            <a:extLst>
              <a:ext uri="smNativeData">
                <pr:smNativeData xmlns:pr="smNativeData" xmlns="smNativeData" val="SMDATA_18_miGjYxMAAAAlAAAAEQAAAA0AAAAAkAAAAEgAAACQAAAASAAAAAAAAAAAAAAAAAAAAAEAAABQAAAAPgXAeAYNxT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QAAAAAAAAAGAAAAAAAAAAEAAAAAAAAAQAAAAAAAAADDAAAAZAAAAGQAAAAAAAAAy8vLAEAAAAAAAAAAwwAAAGQAAABkAAAAAAAAAAcAAAA4AAAAAAAAAAAAAAAAAAAA////AAAAAAAAAAAAKQIAAPcCAAAqAgAA9wIAAAAAAABkAAAAZAAAAAAAAAAjAAAABAAAAGUAAAAXAAAAFAAAAAAAAAAAAAAA/38AAP9/AAAAAAAACQAAAAQAAACZ9X6ZHgAAAGgAAAAAAAAAAAAAAAAAAAAAAAAAAAAAABAnAAAQJwAAAAAAAAAAAAAAAAAAAAAAAAAAAAAAAAAAAAAAAAAAAAA+BgAAAAAAAMDA/wAAAAAAAAAAAAAAAAAAAAAAZAAAAAAAAAB/f38ACgAAACIAAAAYAAAAAAAAAAAAAAAAAAAAAAAAAAAAAAAAAAAAJAAAACQAAAAAAAAABwAAAAAAAAAAAAAAAAAAAAAAAAAAAAAAAAAAAH9/fwAlAAAAWAAAAAAAAAAAAAAAAAAAAAAAAAAAAAAAAAAAAAAAAAAAAAAAAAAAAAAAAAAAAAAAPwAAAAAAAACghgEAAAAAAAAAAAAAAAAADAAAAAEAAAAAAAAAAAAAAAAAAAAfAAAAVAAAAN2p/AXj5+YBAAAAAAAAAAAAAAAAAAAAAAAAAAAAAAAAAAAAAAAAAAAYFzoCf39/AAAAAADLy8sAwMD/AH9/fwAAAAAAAAAAAAAAAAD///8AAAAAACEAAAAYAAAAFAAAAB0DAABnAgAAIzUAAD0dAAAQAAAAJgAAAAgAAAD//////////zAAAAAUAAAAAAAAAAAA//8AAAEAAAD//wAAAQA="/>
              </a:ext>
            </a:extLst>
          </p:cNvPicPr>
          <p:nvPr/>
        </p:nvPicPr>
        <p:blipFill>
          <a:blip r:embed="rId2"/>
          <a:srcRect l="5530" t="7590" r="5540" b="7590"/>
          <a:stretch>
            <a:fillRect/>
          </a:stretch>
        </p:blipFill>
        <p:spPr>
          <a:xfrm>
            <a:off x="506095" y="390525"/>
            <a:ext cx="8131810" cy="4362450"/>
          </a:xfrm>
          <a:prstGeom prst="roundRect">
            <a:avLst>
              <a:gd name="adj" fmla="val 8223"/>
            </a:avLst>
          </a:prstGeom>
          <a:noFill/>
          <a:ln>
            <a:noFill/>
          </a:ln>
          <a:effectLst>
            <a:outerShdw blurRad="1014730" dist="123825" dir="5400000" algn="bl">
              <a:srgbClr val="000000">
                <a:alpha val="36000"/>
              </a:srgbClr>
            </a:outerShdw>
          </a:effectLst>
        </p:spPr>
      </p:pic>
      <p:sp>
        <p:nvSpPr>
          <p:cNvPr id="5" name="Google Shape;227;p30"/>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CgYUU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bgQAAEsDAADSMwAAQwYAABAAAAAmAAAACAAAAL2wAAAAAAAAMAAAABQAAAAAAAAAAAD//wAAAQAAAP//AAABAA=="/>
              </a:ext>
            </a:extLst>
          </p:cNvSpPr>
          <p:nvPr>
            <p:ph type="title"/>
          </p:nvPr>
        </p:nvSpPr>
        <p:spPr>
          <a:xfrm>
            <a:off x="720090" y="535305"/>
            <a:ext cx="7703820" cy="482600"/>
          </a:xfrm>
        </p:spPr>
        <p:txBody>
          <a:bodyPr vert="horz" wrap="square" lIns="91440" tIns="91440" rIns="91440" bIns="91440" numCol="1" spcCol="215900" anchor="ctr">
            <a:prstTxWarp prst="textNoShape">
              <a:avLst/>
            </a:prstTxWarp>
          </a:bodyPr>
          <a:lstStyle>
            <a:lvl1pPr algn="ctr">
              <a:lnSpc>
                <a:spcPct val="80000"/>
              </a:lnSpc>
              <a:spcBef>
                <a:spcPts val="0"/>
              </a:spcBef>
              <a:spcAft>
                <a:spcPts val="0"/>
              </a:spcAft>
              <a:buNone/>
            </a:lvl1pPr>
            <a:lvl2pPr>
              <a:spcBef>
                <a:spcPts val="0"/>
              </a:spcBef>
              <a:spcAft>
                <a:spcPts val="0"/>
              </a:spcAft>
              <a:buNone/>
            </a:lvl2pPr>
            <a:lvl3pPr>
              <a:spcBef>
                <a:spcPts val="0"/>
              </a:spcBef>
              <a:spcAft>
                <a:spcPts val="0"/>
              </a:spcAft>
              <a:buNone/>
            </a:lvl3pPr>
            <a:lvl4pPr>
              <a:spcBef>
                <a:spcPts val="0"/>
              </a:spcBef>
              <a:spcAft>
                <a:spcPts val="0"/>
              </a:spcAft>
              <a:buNone/>
            </a:lvl4pPr>
            <a:lvl5pPr>
              <a:spcBef>
                <a:spcPts val="0"/>
              </a:spcBef>
              <a:spcAft>
                <a:spcPts val="0"/>
              </a:spcAft>
              <a:buNone/>
            </a:lvl5pPr>
            <a:lvl6pPr>
              <a:spcBef>
                <a:spcPts val="0"/>
              </a:spcBef>
              <a:spcAft>
                <a:spcPts val="0"/>
              </a:spcAft>
              <a:buNone/>
            </a:lvl6pPr>
            <a:lvl7pPr>
              <a:spcBef>
                <a:spcPts val="0"/>
              </a:spcBef>
              <a:spcAft>
                <a:spcPts val="0"/>
              </a:spcAft>
              <a:buNone/>
            </a:lvl7pPr>
            <a:lvl8pPr>
              <a:spcBef>
                <a:spcPts val="0"/>
              </a:spcBef>
              <a:spcAft>
                <a:spcPts val="0"/>
              </a:spcAft>
              <a:buNone/>
            </a:lvl8pPr>
            <a:lvl9pPr>
              <a:spcBef>
                <a:spcPts val="0"/>
              </a:spcBef>
              <a:spcAft>
                <a:spcPts val="0"/>
              </a:spcAft>
              <a:buNone/>
            </a:lvl9pPr>
          </a:lstStyle>
          <a:p>
            <a:pPr/>
          </a:p>
        </p:txBody>
      </p:sp>
    </p:spTree>
  </p:cSld>
  <p:clrMapOvr>
    <a:masterClrMapping/>
  </p:clrMapOvr>
</p:sldLayout>
</file>

<file path=ppt/slideLayouts/slideLayout3.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x">
  <p:cSld name="TITLE_AND_BODY">
    <p:spTree>
      <p:nvGrpSpPr>
        <p:cNvPr id="1" name=""/>
        <p:cNvGrpSpPr/>
        <p:nvPr/>
      </p:nvGrpSpPr>
      <p:grpSpPr>
        <a:xfrm>
          <a:off x="0" y="0"/>
          <a:ext cx="0" cy="0"/>
          <a:chOff x="0" y="0"/>
          <a:chExt cx="0" cy="0"/>
        </a:xfrm>
      </p:grpSpPr>
      <p:sp>
        <p:nvSpPr>
          <p:cNvPr id="2" name="Google Shape;23;p4"/>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DAAAA3an8DKhp5wAAAAAAAAAAAAAAAAAAAAAAAAAAAAAAAAAAAAAAeAAAAAEAAABAAAAAZAAAAAAAAABoAQAAAAAAAAEAAAA2AAAA3an8D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g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ahp5wDdqfwFAAAAAAAAAAAAAAAAAAAAAAAAAAAAAAAAAAAAABgXOgJ/f38A6sBsA8zMzADAwP8Af39/AAAAAAAAAAAAAAAAAAAAAAAAAAAAIQAAABgAAAAUAAAA2O3//xwRAAAJEQAAFioAABAAAAAmAAAACAAAAP//////////MAAAABQAAAAAAAAAAAD//wAAAQAAAP//AAABAA=="/>
              </a:ext>
            </a:extLst>
          </p:cNvSpPr>
          <p:nvPr/>
        </p:nvSpPr>
        <p:spPr>
          <a:xfrm rot="12994103">
            <a:off x="-2951480" y="2781300"/>
            <a:ext cx="5720715" cy="4060190"/>
          </a:xfrm>
          <a:custGeom>
            <a:avLst/>
            <a:gdLst/>
            <a:ahLst/>
            <a:cxnLst/>
            <a:rect l="0" t="0" r="5720715" b="4060190"/>
            <a:pathLst>
              <a:path w="5720715" h="4060190">
                <a:moveTo>
                  <a:pt x="5154684" y="0"/>
                </a:moveTo>
                <a:cubicBezTo>
                  <a:pt x="5102330" y="0"/>
                  <a:pt x="5048579" y="8136"/>
                  <a:pt x="4994581" y="25642"/>
                </a:cubicBezTo>
                <a:cubicBezTo>
                  <a:pt x="4913379" y="52024"/>
                  <a:pt x="4835054" y="85310"/>
                  <a:pt x="4759769" y="123445"/>
                </a:cubicBezTo>
                <a:cubicBezTo>
                  <a:pt x="4465206" y="276147"/>
                  <a:pt x="4203930" y="509969"/>
                  <a:pt x="3980789" y="819238"/>
                </a:cubicBezTo>
                <a:cubicBezTo>
                  <a:pt x="3726416" y="1172476"/>
                  <a:pt x="3522836" y="1628448"/>
                  <a:pt x="3375061" y="2175483"/>
                </a:cubicBezTo>
                <a:cubicBezTo>
                  <a:pt x="3170741" y="2931026"/>
                  <a:pt x="2614162" y="3028828"/>
                  <a:pt x="2336941" y="3028828"/>
                </a:cubicBezTo>
                <a:cubicBezTo>
                  <a:pt x="2319435" y="3028828"/>
                  <a:pt x="2302997" y="3028417"/>
                  <a:pt x="2287875" y="3027760"/>
                </a:cubicBezTo>
                <a:cubicBezTo>
                  <a:pt x="1766308" y="3004255"/>
                  <a:pt x="1176278" y="2634414"/>
                  <a:pt x="1059817" y="1972893"/>
                </a:cubicBezTo>
                <a:cubicBezTo>
                  <a:pt x="1011902" y="1727155"/>
                  <a:pt x="796322" y="1555960"/>
                  <a:pt x="554113" y="1555960"/>
                </a:cubicBezTo>
                <a:cubicBezTo>
                  <a:pt x="524361" y="1555960"/>
                  <a:pt x="494198" y="1558507"/>
                  <a:pt x="463870" y="1563850"/>
                </a:cubicBezTo>
                <a:cubicBezTo>
                  <a:pt x="186978" y="1612833"/>
                  <a:pt x="82" y="1875091"/>
                  <a:pt x="44052" y="2152964"/>
                </a:cubicBezTo>
                <a:cubicBezTo>
                  <a:pt x="137007" y="2693096"/>
                  <a:pt x="424749" y="3181367"/>
                  <a:pt x="851388" y="3525812"/>
                </a:cubicBezTo>
                <a:cubicBezTo>
                  <a:pt x="1246712" y="3846833"/>
                  <a:pt x="1733022" y="4032740"/>
                  <a:pt x="2240945" y="4057149"/>
                </a:cubicBezTo>
                <a:cubicBezTo>
                  <a:pt x="2276122" y="4059122"/>
                  <a:pt x="2309408" y="4060108"/>
                  <a:pt x="2343680" y="4060108"/>
                </a:cubicBezTo>
                <a:cubicBezTo>
                  <a:pt x="2780100" y="4060108"/>
                  <a:pt x="3188165" y="3933869"/>
                  <a:pt x="3531630" y="3694130"/>
                </a:cubicBezTo>
                <a:cubicBezTo>
                  <a:pt x="3936736" y="3410339"/>
                  <a:pt x="4226449" y="2978859"/>
                  <a:pt x="4370279" y="2444563"/>
                </a:cubicBezTo>
                <a:cubicBezTo>
                  <a:pt x="4607063" y="1571739"/>
                  <a:pt x="4941734" y="1215542"/>
                  <a:pt x="5180491" y="1069743"/>
                </a:cubicBezTo>
                <a:cubicBezTo>
                  <a:pt x="5226516" y="1042292"/>
                  <a:pt x="5274432" y="1018869"/>
                  <a:pt x="5324320" y="1000213"/>
                </a:cubicBezTo>
                <a:cubicBezTo>
                  <a:pt x="5495601" y="939559"/>
                  <a:pt x="5621842" y="792773"/>
                  <a:pt x="5657101" y="614675"/>
                </a:cubicBezTo>
                <a:lnTo>
                  <a:pt x="5657101" y="610812"/>
                </a:lnTo>
                <a:cubicBezTo>
                  <a:pt x="5720632" y="282887"/>
                  <a:pt x="5463136" y="0"/>
                  <a:pt x="5154684" y="0"/>
                </a:cubicBezTo>
                <a:close/>
              </a:path>
            </a:pathLst>
          </a:custGeom>
          <a:gradFill flip="none" rotWithShape="0">
            <a:gsLst>
              <a:gs pos="0">
                <a:schemeClr val="accent1"/>
              </a:gs>
              <a:gs pos="54000">
                <a:schemeClr val="accent1"/>
              </a:gs>
              <a:gs pos="100000">
                <a:srgbClr val="A869E7"/>
              </a:gs>
            </a:gsLst>
            <a:lin ang="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sp>
        <p:nvSpPr>
          <p:cNvPr id="3" name="Google Shape;24;p4"/>
          <p:cNvSpPr>
            <a:extLst>
              <a:ext uri="smNativeData">
                <pr:smNativeData xmlns:pr="smNativeData" xmlns="smNativeData" val="SMDATA_16_miGjYxMAAAAlAAAAZgAAAA0AAAAAkAAAAJAAAACQAAAAkAAAAAAAAAABAAAAAAAAAAEAAABQAAAAAAAAAAAA8D8AAAAAAADwPwAAAAAAAOA/AAAAAAAA4D8AAAAAAADgPwAAAAAAAOA/AAAAAAAA4D8AAAAAAADgPwAAAAAAAOA/AAAAAAAA4D8CAAAAjAAAAAEAAAADAAAA6nWRDahp5wAAAAAAAAAAAAAAAAAAAAAAAAAAAAAAAAAAAAAAeAAAAAEAAABAAAAAnf///2QAAADh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6nWRBqhp5wAAAAAAAAAAAAAAAAAAAAAAAAAAAAAAAAAAAAAAAAAAABgXOgJ/f38A6sBsA8zMzADAwP8Af39/AAAAAAAAAAAAAAAAAAAAAAAAAAAAIQAAABgAAAAUAAAAbicAAMTs///FRwAAGg0AABAAAAAmAAAACAAAAP//////////MAAAABQAAAAAAAAA/Er//wS1AAD8Sv//BLUAAA=="/>
              </a:ext>
            </a:extLst>
          </p:cNvSpPr>
          <p:nvPr/>
        </p:nvSpPr>
        <p:spPr>
          <a:xfrm rot="10064612">
            <a:off x="6409690" y="-3126740"/>
            <a:ext cx="5257165" cy="5256530"/>
          </a:xfrm>
          <a:prstGeom prst="ellipse">
            <a:avLst/>
          </a:prstGeom>
          <a:gradFill flip="none" rotWithShape="0">
            <a:gsLst>
              <a:gs pos="0">
                <a:schemeClr val="accent2"/>
              </a:gs>
              <a:gs pos="100000">
                <a:srgbClr val="A869E7"/>
              </a:gs>
            </a:gsLst>
            <a:lin ang="810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pic>
        <p:nvPicPr>
          <p:cNvPr id="4" name="Google Shape;25;p4"/>
          <p:cNvPicPr>
            <a:extLst>
              <a:ext uri="smNativeData">
                <pr:smNativeData xmlns:pr="smNativeData" xmlns="smNativeData" val="SMDATA_18_miGjYxMAAAAlAAAAEQAAAA0AAAAAkAAAAEgAAACQAAAASAAAAAAAAAAAAAAAAAAAAAEAAABQAAAAPgXAeAYNxT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QAAAAAAAAAGAAAAAAAAAAEAAAAAAAAAQAAAAAAAAADDAAAAZAAAAGQAAAAAAAAAy8vLAEAAAAAAAAAAwwAAAGQAAABkAAAAAAAAAAcAAAA4AAAAAAAAAAAAAAAAAAAA////AAAAAAAAAAAAKQIAAPcCAAAqAgAA9wIAAAAAAABkAAAAZAAAAAAAAAAjAAAABAAAAGUAAAAXAAAAFAAAAAAAAAAAAAAA/38AAP9/AAAAAAAACQAAAAQAAAAAAAAAHgAAAGgAAAAAAAAAAAAAAAAAAAAAAAAAAAAAABAnAAAQJwAAAAAAAAAAAAAAAAAAAAAAAAAAAAAAAAAAAAAAAAAAAAA+BgAAAAAAAMDA/wAAAAAAAAAAAAAAAAAAAAAAZAAAAAAAAAB/f38ACgAAACIAAAAYAAAAAAAAAAAAAAAAAAAAAAAAAAAAAAAAAAAAJAAAACQAAAAAAAAABwAAAAAAAAAAAAAAAAAAAAAAAAAAAAAAAAAAAH9/fwAlAAAAWAAAAAAAAAAAAAAAAAAAAAAAAAAAAAAAAAAAAAAAAAAAAAAAAAAAAAAAAAAAAAAAPwAAAAAAAACghgEAAAAAAAAAAAAAAAAADAAAAAEAAAAAAAAAAAAAAAAAAAAfAAAAVAAAAN2p/AXj5+YBAAAAAAAAAAAAAAAAAAAAAAAAAAAAAAAAAAAAAAAAAAAYFzoCf39/AAAAAADLy8sAwMD/AH9/fwAAAAAAAAAAAAAAAAD///8AAAAAACEAAAAYAAAAFAAAAB0DAABnAgAAIzUAAD0dAAAQAAAAJgAAAAgAAAD//////////zAAAAAUAAAAAAAAAAAA//8AAAEAAAD//wAAAQA="/>
              </a:ext>
            </a:extLst>
          </p:cNvPicPr>
          <p:nvPr/>
        </p:nvPicPr>
        <p:blipFill>
          <a:blip r:embed="rId2"/>
          <a:srcRect l="5530" t="7590" r="5540" b="7590"/>
          <a:stretch>
            <a:fillRect/>
          </a:stretch>
        </p:blipFill>
        <p:spPr>
          <a:xfrm>
            <a:off x="506095" y="390525"/>
            <a:ext cx="8131810" cy="4362450"/>
          </a:xfrm>
          <a:prstGeom prst="roundRect">
            <a:avLst>
              <a:gd name="adj" fmla="val 8223"/>
            </a:avLst>
          </a:prstGeom>
          <a:noFill/>
          <a:ln>
            <a:noFill/>
          </a:ln>
          <a:effectLst>
            <a:outerShdw blurRad="1014730" dist="123825" dir="5400000" algn="bl">
              <a:srgbClr val="000000">
                <a:alpha val="36000"/>
              </a:srgbClr>
            </a:outerShdw>
          </a:effectLst>
        </p:spPr>
      </p:pic>
      <p:sp>
        <p:nvSpPr>
          <p:cNvPr id="5" name="Google Shape;26;p4"/>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bgQAAEsDAADSMwAAQwYAABAAAAAmAAAACAAAAL2wAAAAAAAAMAAAABQAAAAAAAAAAAD//wAAAQAAAP//AAABAA=="/>
              </a:ext>
            </a:extLst>
          </p:cNvSpPr>
          <p:nvPr>
            <p:ph type="title"/>
          </p:nvPr>
        </p:nvSpPr>
        <p:spPr>
          <a:xfrm>
            <a:off x="720090" y="535305"/>
            <a:ext cx="7703820" cy="482600"/>
          </a:xfrm>
        </p:spPr>
        <p:txBody>
          <a:bodyPr vert="horz" wrap="square" lIns="91440" tIns="91440" rIns="91440" bIns="91440" numCol="1" spcCol="215900" anchor="ctr">
            <a:prstTxWarp prst="textNoShape">
              <a:avLst/>
            </a:prstTxWarp>
          </a:bodyPr>
          <a:lstStyle>
            <a:lvl1pPr algn="ctr">
              <a:lnSpc>
                <a:spcPct val="80000"/>
              </a:lnSpc>
              <a:spcBef>
                <a:spcPts val="0"/>
              </a:spcBef>
              <a:spcAft>
                <a:spcPts val="0"/>
              </a:spcAft>
              <a:buNone/>
            </a:lvl1pPr>
            <a:lvl2pPr>
              <a:spcBef>
                <a:spcPts val="0"/>
              </a:spcBef>
              <a:spcAft>
                <a:spcPts val="0"/>
              </a:spcAft>
              <a:buNone/>
            </a:lvl2pPr>
            <a:lvl3pPr>
              <a:spcBef>
                <a:spcPts val="0"/>
              </a:spcBef>
              <a:spcAft>
                <a:spcPts val="0"/>
              </a:spcAft>
              <a:buNone/>
            </a:lvl3pPr>
            <a:lvl4pPr>
              <a:spcBef>
                <a:spcPts val="0"/>
              </a:spcBef>
              <a:spcAft>
                <a:spcPts val="0"/>
              </a:spcAft>
              <a:buNone/>
            </a:lvl4pPr>
            <a:lvl5pPr>
              <a:spcBef>
                <a:spcPts val="0"/>
              </a:spcBef>
              <a:spcAft>
                <a:spcPts val="0"/>
              </a:spcAft>
              <a:buNone/>
            </a:lvl5pPr>
            <a:lvl6pPr>
              <a:spcBef>
                <a:spcPts val="0"/>
              </a:spcBef>
              <a:spcAft>
                <a:spcPts val="0"/>
              </a:spcAft>
              <a:buNone/>
            </a:lvl6pPr>
            <a:lvl7pPr>
              <a:spcBef>
                <a:spcPts val="0"/>
              </a:spcBef>
              <a:spcAft>
                <a:spcPts val="0"/>
              </a:spcAft>
              <a:buNone/>
            </a:lvl7pPr>
            <a:lvl8pPr>
              <a:spcBef>
                <a:spcPts val="0"/>
              </a:spcBef>
              <a:spcAft>
                <a:spcPts val="0"/>
              </a:spcAft>
              <a:buNone/>
            </a:lvl8pPr>
            <a:lvl9pPr>
              <a:spcBef>
                <a:spcPts val="0"/>
              </a:spcBef>
              <a:spcAft>
                <a:spcPts val="0"/>
              </a:spcAft>
              <a:buNone/>
            </a:lvl9pPr>
          </a:lstStyle>
          <a:p>
            <a:pPr/>
          </a:p>
        </p:txBody>
      </p:sp>
      <p:sp>
        <p:nvSpPr>
          <p:cNvPr id="6" name="Google Shape;27;p4"/>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fwwAAFkHAADBKwAAlREAABAAAAAmAAAACAAAAL2wAAAAAAAAMAAAABQAAAAAAAAAAAD//wAAAQAAAP//AAABAA=="/>
              </a:ext>
            </a:extLst>
          </p:cNvSpPr>
          <p:nvPr>
            <p:ph idx="1"/>
          </p:nvPr>
        </p:nvSpPr>
        <p:spPr>
          <a:xfrm>
            <a:off x="2031365" y="1194435"/>
            <a:ext cx="5081270" cy="1663700"/>
          </a:xfrm>
        </p:spPr>
        <p:txBody>
          <a:bodyPr vert="horz" wrap="square" lIns="91440" tIns="91440" rIns="91440" bIns="91440" numCol="1" spcCol="215900" anchor="ctr">
            <a:prstTxWarp prst="textNoShape">
              <a:avLst/>
            </a:prstTxWarp>
          </a:bodyPr>
          <a:lstStyle>
            <a:lvl1pPr marL="457200" indent="-317500">
              <a:lnSpc>
                <a:spcPct val="100000"/>
              </a:lnSpc>
              <a:spcBef>
                <a:spcPts val="0"/>
              </a:spcBef>
              <a:spcAft>
                <a:spcPts val="0"/>
              </a:spcAft>
              <a:buSzPts val="1400"/>
              <a:buChar char="●"/>
              <a:defRPr sz="1400" cap="none"/>
            </a:lvl1pPr>
            <a:lvl2pPr marL="914400" indent="-317500">
              <a:lnSpc>
                <a:spcPct val="115000"/>
              </a:lnSpc>
              <a:spcBef>
                <a:spcPts val="0"/>
              </a:spcBef>
              <a:spcAft>
                <a:spcPts val="0"/>
              </a:spcAft>
              <a:buClr>
                <a:srgbClr val="434343"/>
              </a:buClr>
              <a:buSzPts val="1400"/>
              <a:buChar char="○"/>
              <a:defRPr cap="none">
                <a:solidFill>
                  <a:srgbClr val="434343"/>
                </a:solidFill>
              </a:defRPr>
            </a:lvl2pPr>
            <a:lvl3pPr marL="1371600" indent="-317500">
              <a:lnSpc>
                <a:spcPct val="115000"/>
              </a:lnSpc>
              <a:spcBef>
                <a:spcPts val="0"/>
              </a:spcBef>
              <a:spcAft>
                <a:spcPts val="0"/>
              </a:spcAft>
              <a:buClr>
                <a:srgbClr val="434343"/>
              </a:buClr>
              <a:buSzPts val="1400"/>
              <a:buChar char="■"/>
              <a:defRPr cap="none">
                <a:solidFill>
                  <a:srgbClr val="434343"/>
                </a:solidFill>
              </a:defRPr>
            </a:lvl3pPr>
            <a:lvl4pPr marL="1828800" indent="-317500">
              <a:lnSpc>
                <a:spcPct val="115000"/>
              </a:lnSpc>
              <a:spcBef>
                <a:spcPts val="0"/>
              </a:spcBef>
              <a:spcAft>
                <a:spcPts val="0"/>
              </a:spcAft>
              <a:buClr>
                <a:srgbClr val="434343"/>
              </a:buClr>
              <a:buSzPts val="1400"/>
              <a:buChar char="●"/>
              <a:defRPr cap="none">
                <a:solidFill>
                  <a:srgbClr val="434343"/>
                </a:solidFill>
              </a:defRPr>
            </a:lvl4pPr>
            <a:lvl5pPr marL="2286000" indent="-317500">
              <a:lnSpc>
                <a:spcPct val="115000"/>
              </a:lnSpc>
              <a:spcBef>
                <a:spcPts val="0"/>
              </a:spcBef>
              <a:spcAft>
                <a:spcPts val="0"/>
              </a:spcAft>
              <a:buClr>
                <a:srgbClr val="434343"/>
              </a:buClr>
              <a:buSzPts val="1400"/>
              <a:buChar char="○"/>
              <a:defRPr cap="none">
                <a:solidFill>
                  <a:srgbClr val="434343"/>
                </a:solidFill>
              </a:defRPr>
            </a:lvl5pPr>
            <a:lvl6pPr marL="2743200" indent="-317500">
              <a:lnSpc>
                <a:spcPct val="115000"/>
              </a:lnSpc>
              <a:spcBef>
                <a:spcPts val="0"/>
              </a:spcBef>
              <a:spcAft>
                <a:spcPts val="0"/>
              </a:spcAft>
              <a:buClr>
                <a:srgbClr val="434343"/>
              </a:buClr>
              <a:buSzPts val="1400"/>
              <a:buChar char="■"/>
              <a:defRPr cap="none">
                <a:solidFill>
                  <a:srgbClr val="434343"/>
                </a:solidFill>
              </a:defRPr>
            </a:lvl6pPr>
            <a:lvl7pPr marL="3200400" indent="-317500">
              <a:lnSpc>
                <a:spcPct val="115000"/>
              </a:lnSpc>
              <a:spcBef>
                <a:spcPts val="0"/>
              </a:spcBef>
              <a:spcAft>
                <a:spcPts val="0"/>
              </a:spcAft>
              <a:buClr>
                <a:srgbClr val="434343"/>
              </a:buClr>
              <a:buSzPts val="1400"/>
              <a:buChar char="●"/>
              <a:defRPr cap="none">
                <a:solidFill>
                  <a:srgbClr val="434343"/>
                </a:solidFill>
              </a:defRPr>
            </a:lvl7pPr>
            <a:lvl8pPr marL="3657600" indent="-317500">
              <a:lnSpc>
                <a:spcPct val="115000"/>
              </a:lnSpc>
              <a:spcBef>
                <a:spcPts val="0"/>
              </a:spcBef>
              <a:spcAft>
                <a:spcPts val="0"/>
              </a:spcAft>
              <a:buClr>
                <a:srgbClr val="434343"/>
              </a:buClr>
              <a:buSzPts val="1400"/>
              <a:buChar char="○"/>
              <a:defRPr cap="none">
                <a:solidFill>
                  <a:srgbClr val="434343"/>
                </a:solidFill>
              </a:defRPr>
            </a:lvl8pPr>
            <a:lvl9pPr marL="4114800" indent="-317500">
              <a:lnSpc>
                <a:spcPct val="115000"/>
              </a:lnSpc>
              <a:spcBef>
                <a:spcPts val="0"/>
              </a:spcBef>
              <a:spcAft>
                <a:spcPts val="0"/>
              </a:spcAft>
              <a:buClr>
                <a:srgbClr val="434343"/>
              </a:buClr>
              <a:buSzPts val="1400"/>
              <a:buChar char="■"/>
              <a:defRPr cap="none">
                <a:solidFill>
                  <a:srgbClr val="434343"/>
                </a:solidFill>
              </a:defRPr>
            </a:lvl9pPr>
          </a:lstStyle>
          <a:p>
            <a:pPr/>
          </a:p>
        </p:txBody>
      </p:sp>
    </p:spTree>
  </p:cSld>
  <p:clrMapOvr>
    <a:masterClrMapping/>
  </p:clrMapOvr>
</p:sldLayout>
</file>

<file path=ppt/slideLayouts/slideLayout30.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cSld name="CUSTOM_13">
    <p:spTree>
      <p:nvGrpSpPr>
        <p:cNvPr id="1" name=""/>
        <p:cNvGrpSpPr/>
        <p:nvPr/>
      </p:nvGrpSpPr>
      <p:grpSpPr>
        <a:xfrm>
          <a:off x="0" y="0"/>
          <a:ext cx="0" cy="0"/>
          <a:chOff x="0" y="0"/>
          <a:chExt cx="0" cy="0"/>
        </a:xfrm>
      </p:grpSpPr>
      <p:sp>
        <p:nvSpPr>
          <p:cNvPr id="2" name="Google Shape;229;p31"/>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DAAAA3an8DKhp5wAAAAAAAAAAAAAAAAAAAAAAAAAAAAAAAAAAAAAAeAAAAAEAAABAAAAAZAAAAAAAAABoAQAAAAAAAAEAAAA2AAAA3an8D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EDrjm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ahp5wDdqfwFAAAAAAAAAAAAAAAAAAAAAAAAAAAAAAAAAAAAABgXOgJ/f38A6sBsA8zMzADAwP8Af39/AAAAAAAAAAAAAAAAAAAAAAAAAAAAIQAAABgAAAAUAAAA2O3//xwRAAAJEQAAFioAABAAAAAmAAAACAAAAP//////////MAAAABQAAAAAAAAAAAD//wAAAQAAAP//AAABAA=="/>
              </a:ext>
            </a:extLst>
          </p:cNvSpPr>
          <p:nvPr/>
        </p:nvSpPr>
        <p:spPr>
          <a:xfrm rot="12994103">
            <a:off x="-2951480" y="2781300"/>
            <a:ext cx="5720715" cy="4060190"/>
          </a:xfrm>
          <a:custGeom>
            <a:avLst/>
            <a:gdLst/>
            <a:ahLst/>
            <a:cxnLst/>
            <a:rect l="0" t="0" r="5720715" b="4060190"/>
            <a:pathLst>
              <a:path w="5720715" h="4060190">
                <a:moveTo>
                  <a:pt x="5154684" y="0"/>
                </a:moveTo>
                <a:cubicBezTo>
                  <a:pt x="5102330" y="0"/>
                  <a:pt x="5048579" y="8136"/>
                  <a:pt x="4994581" y="25642"/>
                </a:cubicBezTo>
                <a:cubicBezTo>
                  <a:pt x="4913379" y="52024"/>
                  <a:pt x="4835054" y="85310"/>
                  <a:pt x="4759769" y="123445"/>
                </a:cubicBezTo>
                <a:cubicBezTo>
                  <a:pt x="4465206" y="276147"/>
                  <a:pt x="4203930" y="509969"/>
                  <a:pt x="3980789" y="819238"/>
                </a:cubicBezTo>
                <a:cubicBezTo>
                  <a:pt x="3726416" y="1172476"/>
                  <a:pt x="3522836" y="1628448"/>
                  <a:pt x="3375061" y="2175483"/>
                </a:cubicBezTo>
                <a:cubicBezTo>
                  <a:pt x="3170741" y="2931026"/>
                  <a:pt x="2614162" y="3028828"/>
                  <a:pt x="2336941" y="3028828"/>
                </a:cubicBezTo>
                <a:cubicBezTo>
                  <a:pt x="2319435" y="3028828"/>
                  <a:pt x="2302997" y="3028417"/>
                  <a:pt x="2287875" y="3027760"/>
                </a:cubicBezTo>
                <a:cubicBezTo>
                  <a:pt x="1766308" y="3004255"/>
                  <a:pt x="1176278" y="2634414"/>
                  <a:pt x="1059817" y="1972893"/>
                </a:cubicBezTo>
                <a:cubicBezTo>
                  <a:pt x="1011902" y="1727155"/>
                  <a:pt x="796322" y="1555960"/>
                  <a:pt x="554113" y="1555960"/>
                </a:cubicBezTo>
                <a:cubicBezTo>
                  <a:pt x="524361" y="1555960"/>
                  <a:pt x="494198" y="1558507"/>
                  <a:pt x="463870" y="1563850"/>
                </a:cubicBezTo>
                <a:cubicBezTo>
                  <a:pt x="186978" y="1612833"/>
                  <a:pt x="82" y="1875091"/>
                  <a:pt x="44052" y="2152964"/>
                </a:cubicBezTo>
                <a:cubicBezTo>
                  <a:pt x="137007" y="2693096"/>
                  <a:pt x="424749" y="3181367"/>
                  <a:pt x="851388" y="3525812"/>
                </a:cubicBezTo>
                <a:cubicBezTo>
                  <a:pt x="1246712" y="3846833"/>
                  <a:pt x="1733022" y="4032740"/>
                  <a:pt x="2240945" y="4057149"/>
                </a:cubicBezTo>
                <a:cubicBezTo>
                  <a:pt x="2276122" y="4059122"/>
                  <a:pt x="2309408" y="4060108"/>
                  <a:pt x="2343680" y="4060108"/>
                </a:cubicBezTo>
                <a:cubicBezTo>
                  <a:pt x="2780100" y="4060108"/>
                  <a:pt x="3188165" y="3933869"/>
                  <a:pt x="3531630" y="3694130"/>
                </a:cubicBezTo>
                <a:cubicBezTo>
                  <a:pt x="3936736" y="3410339"/>
                  <a:pt x="4226449" y="2978859"/>
                  <a:pt x="4370279" y="2444563"/>
                </a:cubicBezTo>
                <a:cubicBezTo>
                  <a:pt x="4607063" y="1571739"/>
                  <a:pt x="4941734" y="1215542"/>
                  <a:pt x="5180491" y="1069743"/>
                </a:cubicBezTo>
                <a:cubicBezTo>
                  <a:pt x="5226516" y="1042292"/>
                  <a:pt x="5274432" y="1018869"/>
                  <a:pt x="5324320" y="1000213"/>
                </a:cubicBezTo>
                <a:cubicBezTo>
                  <a:pt x="5495601" y="939559"/>
                  <a:pt x="5621842" y="792773"/>
                  <a:pt x="5657101" y="614675"/>
                </a:cubicBezTo>
                <a:lnTo>
                  <a:pt x="5657101" y="610812"/>
                </a:lnTo>
                <a:cubicBezTo>
                  <a:pt x="5720632" y="282887"/>
                  <a:pt x="5463136" y="0"/>
                  <a:pt x="5154684" y="0"/>
                </a:cubicBezTo>
                <a:close/>
              </a:path>
            </a:pathLst>
          </a:custGeom>
          <a:gradFill flip="none" rotWithShape="0">
            <a:gsLst>
              <a:gs pos="0">
                <a:schemeClr val="accent1"/>
              </a:gs>
              <a:gs pos="54000">
                <a:schemeClr val="accent1"/>
              </a:gs>
              <a:gs pos="100000">
                <a:srgbClr val="A869E7"/>
              </a:gs>
            </a:gsLst>
            <a:lin ang="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sp>
        <p:nvSpPr>
          <p:cNvPr id="3" name="Google Shape;230;p31"/>
          <p:cNvSpPr>
            <a:extLst>
              <a:ext uri="smNativeData">
                <pr:smNativeData xmlns:pr="smNativeData" xmlns="smNativeData" val="SMDATA_16_miGjYxMAAAAlAAAAZgAAAA0AAAAAkAAAAJAAAACQAAAAkAAAAAAAAAABAAAAAAAAAAEAAABQAAAAAAAAAAAA8D8AAAAAAADwPwAAAAAAAOA/AAAAAAAA4D8AAAAAAADgPwAAAAAAAOA/AAAAAAAA4D8AAAAAAADgPwAAAAAAAOA/AAAAAAAA4D8CAAAAjAAAAAEAAAADAAAA6nWRDahp5wAAAAAAAAAAAAAAAAAAAAAAAAAAAAAAAAAAAAAAeAAAAAEAAABAAAAAnf///2QAAADh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OaO9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6nWRBqhp5wAAAAAAAAAAAAAAAAAAAAAAAAAAAAAAAAAAAAAAAAAAABgXOgJ/f38A6sBsA8zMzADAwP8Af39/AAAAAAAAAAAAAAAAAAAAAAAAAAAAIQAAABgAAAAUAAAAbicAAMTs///FRwAAGg0AABAAAAAmAAAACAAAAP//////////MAAAABQAAAAAAAAA/Er//wS1AAD8Sv//BLUAAA=="/>
              </a:ext>
            </a:extLst>
          </p:cNvSpPr>
          <p:nvPr/>
        </p:nvSpPr>
        <p:spPr>
          <a:xfrm rot="10064612">
            <a:off x="6409690" y="-3126740"/>
            <a:ext cx="5257165" cy="5256530"/>
          </a:xfrm>
          <a:prstGeom prst="ellipse">
            <a:avLst/>
          </a:prstGeom>
          <a:gradFill flip="none" rotWithShape="0">
            <a:gsLst>
              <a:gs pos="0">
                <a:schemeClr val="accent2"/>
              </a:gs>
              <a:gs pos="100000">
                <a:srgbClr val="A869E7"/>
              </a:gs>
            </a:gsLst>
            <a:lin ang="810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pic>
        <p:nvPicPr>
          <p:cNvPr id="4" name="Google Shape;231;p31"/>
          <p:cNvPicPr>
            <a:extLst>
              <a:ext uri="smNativeData">
                <pr:smNativeData xmlns:pr="smNativeData" xmlns="smNativeData" val="SMDATA_18_miGjYxMAAAAlAAAAEQAAAA0AAAAAkAAAAEgAAACQAAAASAAAAAAAAAAAAAAAAAAAAAEAAABQAAAAPgXAeAYNxT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QAAAAAAAAAGAAAAAAAAAAEAAAAAAAAAQAAAAAAAAADDAAAAZAAAAGQAAAAAAAAAy8vLAEAAAAAAAAAAwwAAAGQAAABkAAAAAAAAAAcAAAA4AAAAAAAAAAAAAAAAAAAA////AAAAAAAAAAAAKQIAAPcCAAAqAgAA9wIAAAAAAABkAAAAZAAAAAAAAAAjAAAABAAAAGUAAAAXAAAAFAAAAAAAAAAAAAAA/38AAP9/AAAAAAAACQAAAAQAAAAAAAAAHgAAAGgAAAAAAAAAAAAAAAAAAAAAAAAAAAAAABAnAAAQJwAAAAAAAAAAAAAAAAAAAAAAAAAAAAAAAAAAAAAAAAAAAAA+BgAAAAAAAMDA/wAAAAAAAAAAAAAAAAAAAAAAZAAAAAAAAAB/f38ACgAAACIAAAAYAAAAAAAAAAAAAAAAAAAAAAAAAAAAAAAAAAAAJAAAACQAAAAAAAAABwAAAAAAAAAAAAAAAAAAAAAAAAAAAAAAAAAAAH9/fwAlAAAAWAAAAAAAAAAAAAAAAAAAAAAAAAAAAAAAAAAAAAAAAAAAAAAAAAAAAAAAAAAAAAAAPwAAAAAAAACghgEAAAAAAAAAAAAAAAAADAAAAAEAAAAAAAAAAAAAAAAAAAAfAAAAVAAAAN2p/AXj5+YBAAAAAAAAAAAAAAAAAAAAAAAAAAAAAAAAAAAAAAAAAAAYFzoCf39/AAAAAADLy8sAwMD/AH9/fwAAAAAAAAAAAAAAAAD///8AAAAAACEAAAAYAAAAFAAAAB0DAABnAgAAIzUAAD0dAAAQAAAAJgAAAAgAAAD//////////zAAAAAUAAAAAAAAAAAA//8AAAEAAAD//wAAAQA="/>
              </a:ext>
            </a:extLst>
          </p:cNvPicPr>
          <p:nvPr/>
        </p:nvPicPr>
        <p:blipFill>
          <a:blip r:embed="rId2"/>
          <a:srcRect l="5530" t="7590" r="5540" b="7590"/>
          <a:stretch>
            <a:fillRect/>
          </a:stretch>
        </p:blipFill>
        <p:spPr>
          <a:xfrm>
            <a:off x="506095" y="390525"/>
            <a:ext cx="8131810" cy="4362450"/>
          </a:xfrm>
          <a:prstGeom prst="roundRect">
            <a:avLst>
              <a:gd name="adj" fmla="val 8223"/>
            </a:avLst>
          </a:prstGeom>
          <a:noFill/>
          <a:ln>
            <a:noFill/>
          </a:ln>
          <a:effectLst>
            <a:outerShdw blurRad="1014730" dist="123825" dir="5400000" algn="bl">
              <a:srgbClr val="000000">
                <a:alpha val="36000"/>
              </a:srgbClr>
            </a:outerShdw>
          </a:effectLst>
        </p:spPr>
      </p:pic>
      <p:sp>
        <p:nvSpPr>
          <p:cNvPr id="5" name="Google Shape;232;p31"/>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EUnag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bgQAAEsDAADSMwAAQwYAABAAAAAmAAAACAAAAL2wAAAAAAAAMAAAABQAAAAAAAAAAAD//wAAAQAAAP//AAABAA=="/>
              </a:ext>
            </a:extLst>
          </p:cNvSpPr>
          <p:nvPr>
            <p:ph type="title"/>
          </p:nvPr>
        </p:nvSpPr>
        <p:spPr>
          <a:xfrm>
            <a:off x="720090" y="535305"/>
            <a:ext cx="7703820" cy="482600"/>
          </a:xfrm>
        </p:spPr>
        <p:txBody>
          <a:bodyPr vert="horz" wrap="square" lIns="91440" tIns="91440" rIns="91440" bIns="91440" numCol="1" spcCol="215900" anchor="ctr">
            <a:prstTxWarp prst="textNoShape">
              <a:avLst/>
            </a:prstTxWarp>
          </a:bodyPr>
          <a:lstStyle>
            <a:lvl1pPr algn="ctr">
              <a:lnSpc>
                <a:spcPct val="80000"/>
              </a:lnSpc>
              <a:spcBef>
                <a:spcPts val="0"/>
              </a:spcBef>
              <a:spcAft>
                <a:spcPts val="0"/>
              </a:spcAft>
              <a:buNone/>
            </a:lvl1pPr>
            <a:lvl2pPr>
              <a:spcBef>
                <a:spcPts val="0"/>
              </a:spcBef>
              <a:spcAft>
                <a:spcPts val="0"/>
              </a:spcAft>
              <a:buNone/>
            </a:lvl2pPr>
            <a:lvl3pPr>
              <a:spcBef>
                <a:spcPts val="0"/>
              </a:spcBef>
              <a:spcAft>
                <a:spcPts val="0"/>
              </a:spcAft>
              <a:buNone/>
            </a:lvl3pPr>
            <a:lvl4pPr>
              <a:spcBef>
                <a:spcPts val="0"/>
              </a:spcBef>
              <a:spcAft>
                <a:spcPts val="0"/>
              </a:spcAft>
              <a:buNone/>
            </a:lvl4pPr>
            <a:lvl5pPr>
              <a:spcBef>
                <a:spcPts val="0"/>
              </a:spcBef>
              <a:spcAft>
                <a:spcPts val="0"/>
              </a:spcAft>
              <a:buNone/>
            </a:lvl5pPr>
            <a:lvl6pPr>
              <a:spcBef>
                <a:spcPts val="0"/>
              </a:spcBef>
              <a:spcAft>
                <a:spcPts val="0"/>
              </a:spcAft>
              <a:buNone/>
            </a:lvl6pPr>
            <a:lvl7pPr>
              <a:spcBef>
                <a:spcPts val="0"/>
              </a:spcBef>
              <a:spcAft>
                <a:spcPts val="0"/>
              </a:spcAft>
              <a:buNone/>
            </a:lvl7pPr>
            <a:lvl8pPr>
              <a:spcBef>
                <a:spcPts val="0"/>
              </a:spcBef>
              <a:spcAft>
                <a:spcPts val="0"/>
              </a:spcAft>
              <a:buNone/>
            </a:lvl8pPr>
            <a:lvl9pPr>
              <a:spcBef>
                <a:spcPts val="0"/>
              </a:spcBef>
              <a:spcAft>
                <a:spcPts val="0"/>
              </a:spcAft>
              <a:buNone/>
            </a:lvl9pPr>
          </a:lstStyle>
          <a:p>
            <a:pPr/>
          </a:p>
        </p:txBody>
      </p:sp>
    </p:spTree>
  </p:cSld>
  <p:clrMapOvr>
    <a:masterClrMapping/>
  </p:clrMapOvr>
</p:sldLayout>
</file>

<file path=ppt/slideLayouts/slideLayout31.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cSld name="CUSTOM_15">
    <p:spTree>
      <p:nvGrpSpPr>
        <p:cNvPr id="1" name=""/>
        <p:cNvGrpSpPr/>
        <p:nvPr/>
      </p:nvGrpSpPr>
      <p:grpSpPr>
        <a:xfrm>
          <a:off x="0" y="0"/>
          <a:ext cx="0" cy="0"/>
          <a:chOff x="0" y="0"/>
          <a:chExt cx="0" cy="0"/>
        </a:xfrm>
      </p:grpSpPr>
      <p:sp>
        <p:nvSpPr>
          <p:cNvPr id="2" name="Google Shape;234;p32"/>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DAAAAqGnnAP+ckgAAAAAAAAAAAAAAAAAAAAAAAAAAAAAAAAAAAAAAeAAAAAEAAABAAAAAYwAAAGQAAAA6AQAAAAAAAAEAAAAyAAAA3an8D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BSATN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GnnAP+ckgDdqfwFAAAAAAAAAAAAAAAAAAAAAAAAAAAAAAAAAAAAABgXOgJ/f38A6sBsA8zMzADAwP8Af39/AAAAAAAAAAAAAAAAAAAAAAAAAAAAIQAAABgAAAAUAAAAMfX//xfr//+PMQAA7xUAABAAAAAmAAAACAAAAP//////////MAAAABQAAAAAAAAAAAD//wAAAQAAAP//AAABAA=="/>
              </a:ext>
            </a:extLst>
          </p:cNvSpPr>
          <p:nvPr/>
        </p:nvSpPr>
        <p:spPr>
          <a:xfrm rot="20433023">
            <a:off x="-1757045" y="-3399155"/>
            <a:ext cx="9813290" cy="6964680"/>
          </a:xfrm>
          <a:custGeom>
            <a:avLst/>
            <a:gdLst/>
            <a:ahLst/>
            <a:cxnLst/>
            <a:rect l="0" t="0" r="9813290" b="6964680"/>
            <a:pathLst>
              <a:path w="9813290" h="6964680">
                <a:moveTo>
                  <a:pt x="8842323" y="0"/>
                </a:moveTo>
                <a:cubicBezTo>
                  <a:pt x="8752516" y="0"/>
                  <a:pt x="8660311" y="13957"/>
                  <a:pt x="8567684" y="43986"/>
                </a:cubicBezTo>
                <a:cubicBezTo>
                  <a:pt x="8428390" y="89240"/>
                  <a:pt x="8294031" y="146337"/>
                  <a:pt x="8164888" y="211752"/>
                </a:cubicBezTo>
                <a:cubicBezTo>
                  <a:pt x="7659597" y="473692"/>
                  <a:pt x="7211404" y="874779"/>
                  <a:pt x="6828629" y="1405286"/>
                </a:cubicBezTo>
                <a:cubicBezTo>
                  <a:pt x="6392279" y="2011217"/>
                  <a:pt x="6043058" y="2793372"/>
                  <a:pt x="5789566" y="3731733"/>
                </a:cubicBezTo>
                <a:cubicBezTo>
                  <a:pt x="5439076" y="5027760"/>
                  <a:pt x="4484323" y="5195526"/>
                  <a:pt x="4008779" y="5195526"/>
                </a:cubicBezTo>
                <a:cubicBezTo>
                  <a:pt x="3978749" y="5195526"/>
                  <a:pt x="3950552" y="5194821"/>
                  <a:pt x="3924611" y="5193693"/>
                </a:cubicBezTo>
                <a:cubicBezTo>
                  <a:pt x="3029918" y="5153373"/>
                  <a:pt x="2017783" y="4518964"/>
                  <a:pt x="1818007" y="3384218"/>
                </a:cubicBezTo>
                <a:cubicBezTo>
                  <a:pt x="1735812" y="2962689"/>
                  <a:pt x="1366008" y="2669028"/>
                  <a:pt x="950524" y="2669028"/>
                </a:cubicBezTo>
                <a:cubicBezTo>
                  <a:pt x="899487" y="2669028"/>
                  <a:pt x="847745" y="2673398"/>
                  <a:pt x="795722" y="2682562"/>
                </a:cubicBezTo>
                <a:cubicBezTo>
                  <a:pt x="320742" y="2766586"/>
                  <a:pt x="141" y="3216452"/>
                  <a:pt x="75568" y="3693105"/>
                </a:cubicBezTo>
                <a:cubicBezTo>
                  <a:pt x="235023" y="4619623"/>
                  <a:pt x="728613" y="5457184"/>
                  <a:pt x="1460468" y="6048030"/>
                </a:cubicBezTo>
                <a:cubicBezTo>
                  <a:pt x="2138608" y="6598697"/>
                  <a:pt x="2972819" y="6917593"/>
                  <a:pt x="3844108" y="6959464"/>
                </a:cubicBezTo>
                <a:cubicBezTo>
                  <a:pt x="3904450" y="6962847"/>
                  <a:pt x="3961549" y="6964539"/>
                  <a:pt x="4020340" y="6964539"/>
                </a:cubicBezTo>
                <a:cubicBezTo>
                  <a:pt x="4768973" y="6964539"/>
                  <a:pt x="5468965" y="6747994"/>
                  <a:pt x="6058143" y="6336756"/>
                </a:cubicBezTo>
                <a:cubicBezTo>
                  <a:pt x="6753061" y="5849953"/>
                  <a:pt x="7250034" y="5109810"/>
                  <a:pt x="7496759" y="4193301"/>
                </a:cubicBezTo>
                <a:cubicBezTo>
                  <a:pt x="7902938" y="2696096"/>
                  <a:pt x="8477030" y="2085090"/>
                  <a:pt x="8886593" y="1834992"/>
                </a:cubicBezTo>
                <a:cubicBezTo>
                  <a:pt x="8965545" y="1787905"/>
                  <a:pt x="9047739" y="1747726"/>
                  <a:pt x="9133317" y="1715723"/>
                </a:cubicBezTo>
                <a:cubicBezTo>
                  <a:pt x="9427131" y="1611680"/>
                  <a:pt x="9643685" y="1359890"/>
                  <a:pt x="9704167" y="1054387"/>
                </a:cubicBezTo>
                <a:lnTo>
                  <a:pt x="9704167" y="1047761"/>
                </a:lnTo>
                <a:cubicBezTo>
                  <a:pt x="9813149" y="485252"/>
                  <a:pt x="9371442" y="0"/>
                  <a:pt x="8842323" y="0"/>
                </a:cubicBezTo>
                <a:close/>
              </a:path>
            </a:pathLst>
          </a:custGeom>
          <a:gradFill flip="none" rotWithShape="0">
            <a:gsLst>
              <a:gs pos="0">
                <a:srgbClr val="A869E7"/>
              </a:gs>
              <a:gs pos="50000">
                <a:schemeClr val="accent1"/>
              </a:gs>
              <a:gs pos="100000">
                <a:srgbClr val="FF9C92"/>
              </a:gs>
            </a:gsLst>
            <a:lin ang="276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sp>
        <p:nvSpPr>
          <p:cNvPr id="3" name="Google Shape;235;p32"/>
          <p:cNvSpPr>
            <a:extLst>
              <a:ext uri="smNativeData">
                <pr:smNativeData xmlns:pr="smNativeData" xmlns="smNativeData" val="SMDATA_16_miGjYxMAAAAlAAAAZgAAAA0AAAAAkAAAAJAAAACQAAAAkAAAAAAAAAABAAAAAAAAAAEAAABQAAAAAAAAAAAA8D8AAAAAAADwPwAAAAAAAOA/AAAAAAAA4D8AAAAAAADgPwAAAAAAAOA/AAAAAAAA4D8AAAAAAADgPwAAAAAAAOA/AAAAAAAA4D8CAAAAjAAAAAEAAAADAAAA/5ySAOp1kQ0AAAAAAAAAAAAAAAAAAAAAAAAAAAAAAAAAAAAAeAAAAAEAAABAAAAAnf///2QAAADhAAAAAAAAAAEAAAAyAAAA6sBs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PlRRSc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ySAOp1kQbqwGwAAAAAAAAAAAAAAAAAAAAAAAAAAAAAAAAAAAAAABgXOgJ/f38A6sBsA8zMzADAwP8Af39/AAAAAAAAAAAAAAAAAAAAAAAAAAAAIQAAABgAAAAUAAAANCgAAMwTAABsRwAABDMAABAAAAAmAAAACAAAAP//////////MAAAABQAAAAAAAAA/Er//wS1AAD8Sv//BLUAAA=="/>
              </a:ext>
            </a:extLst>
          </p:cNvSpPr>
          <p:nvPr/>
        </p:nvSpPr>
        <p:spPr>
          <a:xfrm rot="10064647">
            <a:off x="6535420" y="3218180"/>
            <a:ext cx="5074920" cy="5074920"/>
          </a:xfrm>
          <a:prstGeom prst="ellipse">
            <a:avLst/>
          </a:prstGeom>
          <a:gradFill flip="none" rotWithShape="0">
            <a:gsLst>
              <a:gs pos="0">
                <a:srgbClr val="FF9C92"/>
              </a:gs>
              <a:gs pos="50000">
                <a:srgbClr val="EAC06C"/>
              </a:gs>
              <a:gs pos="100000">
                <a:schemeClr val="accent2"/>
              </a:gs>
            </a:gsLst>
            <a:lin ang="810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pic>
        <p:nvPicPr>
          <p:cNvPr id="4" name="Google Shape;236;p32"/>
          <p:cNvPicPr>
            <a:extLst>
              <a:ext uri="smNativeData">
                <pr:smNativeData xmlns:pr="smNativeData" xmlns="smNativeData" val="SMDATA_18_miGjYxMAAAAlAAAAEQAAAA0AAAAAkAAAAEgAAACQAAAASAAAAAAAAAAAAAAAAAAAAAEAAABQAAAAPgXAeAYNxT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QAAAAAAAAAGAAAAAAAAAAEAAAAAAAAAQAAAAAAAAADDAAAAZAAAAGQAAAAAAAAAy8vLAEAAAAAAAAAAwwAAAGQAAABkAAAAAAAAAAcAAAA4AAAAAAAAAAAAAAAAAAAA////AAAAAAAAAAAAKgIAAPcCAAApAgAA+AIAAAAAAABkAAAAZAAAAAAAAAAjAAAABAAAAGUAAAAXAAAAFAAAAAAAAAAAAAAA/38AAP9/AAAAAAAACQAAAAQAAABwI/3JHgAAAGgAAAAAAAAAAAAAAAAAAAAAAAAAAAAAABAnAAAQJwAAAAAAAAAAAAAAAAAAAAAAAAAAAAAAAAAAAAAAAAAAAAA+BgAAAAAAAMDA/wAAAAAAAAAAAAAAAAAAAAAAZAAAAAAAAAB/f38ACgAAACIAAAAYAAAAAAAAAAAAAAAAAAAAAAAAAAAAAAAAAAAAJAAAACQAAAAAAAAABwAAAAAAAAAAAAAAAAAAAAAAAAAAAAAAAAAAAH9/fwAlAAAAWAAAAAAAAAAAAAAAAAAAAAAAAAAAAAAAAAAAAAAAAAAAAAAAAAAAAAAAAAAAAAAAPwAAAAAAAACghgEAAAAAAAAAAAAAAAAADAAAAAEAAAAAAAAAAAAAAAAAAAAfAAAAVAAAAN2p/AXj5+YBAAAAAAAAAAAAAAAAAAAAAAAAAAAAAAAAAAAAAAAAAAAYFzoCf39/AAAAAADLy8sAwMD/AH9/fwAAAAAAAAAAAAAAAAD///8AAAAAACEAAAAYAAAAFAAAAB0DAABnAgAAIzUAAD0dAAAQAAAAJgAAAAgAAAD//////////zAAAAAUAAAAAAAAAAAA//8AAAEAAAD//wAAAQA="/>
              </a:ext>
            </a:extLst>
          </p:cNvPicPr>
          <p:nvPr/>
        </p:nvPicPr>
        <p:blipFill>
          <a:blip r:embed="rId2"/>
          <a:srcRect l="5540" t="7590" r="5530" b="7600"/>
          <a:stretch>
            <a:fillRect/>
          </a:stretch>
        </p:blipFill>
        <p:spPr>
          <a:xfrm>
            <a:off x="506095" y="390525"/>
            <a:ext cx="8131810" cy="4362450"/>
          </a:xfrm>
          <a:prstGeom prst="roundRect">
            <a:avLst>
              <a:gd name="adj" fmla="val 8223"/>
            </a:avLst>
          </a:prstGeom>
          <a:noFill/>
          <a:ln>
            <a:noFill/>
          </a:ln>
          <a:effectLst>
            <a:outerShdw blurRad="1014730" dist="123825" dir="5400000" algn="bl">
              <a:srgbClr val="000000">
                <a:alpha val="36000"/>
              </a:srgbClr>
            </a:outerShdw>
          </a:effectLst>
        </p:spPr>
      </p:pic>
      <p:sp>
        <p:nvSpPr>
          <p:cNvPr id="5" name="Google Shape;237;p32"/>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KKOKBg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bgQAAEsDAADSMwAAQwYAABAAAAAmAAAACAAAAL2wAAAAAAAAMAAAABQAAAAAAAAAAAD//wAAAQAAAP//AAABAA=="/>
              </a:ext>
            </a:extLst>
          </p:cNvSpPr>
          <p:nvPr>
            <p:ph type="title"/>
          </p:nvPr>
        </p:nvSpPr>
        <p:spPr>
          <a:xfrm>
            <a:off x="720090" y="535305"/>
            <a:ext cx="7703820" cy="482600"/>
          </a:xfrm>
        </p:spPr>
        <p:txBody>
          <a:bodyPr vert="horz" wrap="square" lIns="91440" tIns="91440" rIns="91440" bIns="91440" numCol="1" spcCol="215900" anchor="ctr">
            <a:prstTxWarp prst="textNoShape">
              <a:avLst/>
            </a:prstTxWarp>
          </a:bodyPr>
          <a:lstStyle>
            <a:lvl1pPr algn="ctr">
              <a:lnSpc>
                <a:spcPct val="80000"/>
              </a:lnSpc>
              <a:spcBef>
                <a:spcPts val="0"/>
              </a:spcBef>
              <a:spcAft>
                <a:spcPts val="0"/>
              </a:spcAft>
              <a:buNone/>
            </a:lvl1pPr>
            <a:lvl2pPr>
              <a:spcBef>
                <a:spcPts val="0"/>
              </a:spcBef>
              <a:spcAft>
                <a:spcPts val="0"/>
              </a:spcAft>
              <a:buNone/>
            </a:lvl2pPr>
            <a:lvl3pPr>
              <a:spcBef>
                <a:spcPts val="0"/>
              </a:spcBef>
              <a:spcAft>
                <a:spcPts val="0"/>
              </a:spcAft>
              <a:buNone/>
            </a:lvl3pPr>
            <a:lvl4pPr>
              <a:spcBef>
                <a:spcPts val="0"/>
              </a:spcBef>
              <a:spcAft>
                <a:spcPts val="0"/>
              </a:spcAft>
              <a:buNone/>
            </a:lvl4pPr>
            <a:lvl5pPr>
              <a:spcBef>
                <a:spcPts val="0"/>
              </a:spcBef>
              <a:spcAft>
                <a:spcPts val="0"/>
              </a:spcAft>
              <a:buNone/>
            </a:lvl5pPr>
            <a:lvl6pPr>
              <a:spcBef>
                <a:spcPts val="0"/>
              </a:spcBef>
              <a:spcAft>
                <a:spcPts val="0"/>
              </a:spcAft>
              <a:buNone/>
            </a:lvl6pPr>
            <a:lvl7pPr>
              <a:spcBef>
                <a:spcPts val="0"/>
              </a:spcBef>
              <a:spcAft>
                <a:spcPts val="0"/>
              </a:spcAft>
              <a:buNone/>
            </a:lvl7pPr>
            <a:lvl8pPr>
              <a:spcBef>
                <a:spcPts val="0"/>
              </a:spcBef>
              <a:spcAft>
                <a:spcPts val="0"/>
              </a:spcAft>
              <a:buNone/>
            </a:lvl8pPr>
            <a:lvl9pPr>
              <a:spcBef>
                <a:spcPts val="0"/>
              </a:spcBef>
              <a:spcAft>
                <a:spcPts val="0"/>
              </a:spcAft>
              <a:buNone/>
            </a:lvl9pPr>
          </a:lstStyle>
          <a:p>
            <a:pPr/>
          </a:p>
        </p:txBody>
      </p:sp>
    </p:spTree>
  </p:cSld>
  <p:clrMapOvr>
    <a:masterClrMapping/>
  </p:clrMapOvr>
</p:sldLayout>
</file>

<file path=ppt/slideLayouts/slideLayout32.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cSld name="CUSTOM_14">
    <p:spTree>
      <p:nvGrpSpPr>
        <p:cNvPr id="1" name=""/>
        <p:cNvGrpSpPr/>
        <p:nvPr/>
      </p:nvGrpSpPr>
      <p:grpSpPr>
        <a:xfrm>
          <a:off x="0" y="0"/>
          <a:ext cx="0" cy="0"/>
          <a:chOff x="0" y="0"/>
          <a:chExt cx="0" cy="0"/>
        </a:xfrm>
      </p:grpSpPr>
      <p:sp>
        <p:nvSpPr>
          <p:cNvPr id="2" name="Google Shape;239;p33"/>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DAAAA/5ySAOp1kQ0AAAAAAAAAAAAAAAAAAAAAAAAAAAAAAAAAAAAAeAAAAAEAAABAAAAAnf///2QAAADhAAAAAAAAAAEAAAAyAAAA6sBs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ySAOp1kQbqwGwAAAAAAAAAAAAAAAAAAAAAAAAAAAAAAAAAAAAAABgXOgJ/f38A6sBsA8zMzADAwP8Af39/AAAAAAAAAAAAAAAAAAAAAAAAAAAAIQAAABgAAAAUAAAACisAANft///xSwAAMhwAABAAAAAmAAAACAAAAP//////////MAAAABQAAAAKAAAAAAD//2RrAAAAAP//YtEBAA=="/>
              </a:ext>
            </a:extLst>
          </p:cNvSpPr>
          <p:nvPr/>
        </p:nvSpPr>
        <p:spPr>
          <a:xfrm rot="3369215">
            <a:off x="5902960" y="-1858645"/>
            <a:ext cx="7535545" cy="5348605"/>
          </a:xfrm>
          <a:custGeom>
            <a:avLst/>
            <a:gdLst/>
            <a:ahLst/>
            <a:cxnLst/>
            <a:rect l="0" t="0" r="5348333" b="7535921"/>
            <a:pathLst>
              <a:path w="7535545" h="5348605">
                <a:moveTo>
                  <a:pt x="6789947" y="0"/>
                </a:moveTo>
                <a:cubicBezTo>
                  <a:pt x="6720985" y="0"/>
                  <a:pt x="6650182" y="10718"/>
                  <a:pt x="6579054" y="33779"/>
                </a:cubicBezTo>
                <a:cubicBezTo>
                  <a:pt x="6472091" y="68532"/>
                  <a:pt x="6368918" y="112381"/>
                  <a:pt x="6269750" y="162616"/>
                </a:cubicBezTo>
                <a:cubicBezTo>
                  <a:pt x="5881741" y="363777"/>
                  <a:pt x="5537578" y="671796"/>
                  <a:pt x="5243648" y="1079205"/>
                </a:cubicBezTo>
                <a:cubicBezTo>
                  <a:pt x="4908578" y="1544536"/>
                  <a:pt x="4640414" y="2145201"/>
                  <a:pt x="4445760" y="2865826"/>
                </a:cubicBezTo>
                <a:cubicBezTo>
                  <a:pt x="4176622" y="3861125"/>
                  <a:pt x="3443475" y="3989962"/>
                  <a:pt x="3078308" y="3989962"/>
                </a:cubicBezTo>
                <a:cubicBezTo>
                  <a:pt x="3055249" y="3989962"/>
                  <a:pt x="3033596" y="3989421"/>
                  <a:pt x="3013676" y="3988555"/>
                </a:cubicBezTo>
                <a:cubicBezTo>
                  <a:pt x="2326648" y="3957590"/>
                  <a:pt x="1549439" y="3470389"/>
                  <a:pt x="1396032" y="2598948"/>
                </a:cubicBezTo>
                <a:cubicBezTo>
                  <a:pt x="1332916" y="2275230"/>
                  <a:pt x="1048946" y="2049710"/>
                  <a:pt x="729899" y="2049710"/>
                </a:cubicBezTo>
                <a:cubicBezTo>
                  <a:pt x="690708" y="2049710"/>
                  <a:pt x="650976" y="2053066"/>
                  <a:pt x="611028" y="2060103"/>
                </a:cubicBezTo>
                <a:cubicBezTo>
                  <a:pt x="246295" y="2124631"/>
                  <a:pt x="108" y="2470110"/>
                  <a:pt x="58028" y="2836161"/>
                </a:cubicBezTo>
                <a:cubicBezTo>
                  <a:pt x="180471" y="3547692"/>
                  <a:pt x="559494" y="4190906"/>
                  <a:pt x="1121481" y="4644653"/>
                </a:cubicBezTo>
                <a:cubicBezTo>
                  <a:pt x="1642219" y="5067543"/>
                  <a:pt x="2282802" y="5312443"/>
                  <a:pt x="2951859" y="5344599"/>
                </a:cubicBezTo>
                <a:cubicBezTo>
                  <a:pt x="2998195" y="5347197"/>
                  <a:pt x="3042041" y="5348496"/>
                  <a:pt x="3087186" y="5348496"/>
                </a:cubicBezTo>
                <a:cubicBezTo>
                  <a:pt x="3662055" y="5348496"/>
                  <a:pt x="4199573" y="5182198"/>
                  <a:pt x="4651998" y="4866383"/>
                </a:cubicBezTo>
                <a:cubicBezTo>
                  <a:pt x="5185619" y="4492538"/>
                  <a:pt x="5567241" y="3924136"/>
                  <a:pt x="5756699" y="3220292"/>
                </a:cubicBezTo>
                <a:cubicBezTo>
                  <a:pt x="6068601" y="2070497"/>
                  <a:pt x="6509442" y="1601268"/>
                  <a:pt x="6823941" y="1409202"/>
                </a:cubicBezTo>
                <a:cubicBezTo>
                  <a:pt x="6884568" y="1373041"/>
                  <a:pt x="6947684" y="1342185"/>
                  <a:pt x="7013399" y="1317609"/>
                </a:cubicBezTo>
                <a:cubicBezTo>
                  <a:pt x="7239016" y="1237707"/>
                  <a:pt x="7405306" y="1044342"/>
                  <a:pt x="7451750" y="809728"/>
                </a:cubicBezTo>
                <a:lnTo>
                  <a:pt x="7451750" y="804640"/>
                </a:lnTo>
                <a:cubicBezTo>
                  <a:pt x="7535436" y="372654"/>
                  <a:pt x="7196253" y="0"/>
                  <a:pt x="6789947" y="0"/>
                </a:cubicBezTo>
                <a:close/>
              </a:path>
            </a:pathLst>
          </a:custGeom>
          <a:gradFill flip="none" rotWithShape="0">
            <a:gsLst>
              <a:gs pos="0">
                <a:srgbClr val="FF9C92"/>
              </a:gs>
              <a:gs pos="50000">
                <a:srgbClr val="EAC06C"/>
              </a:gs>
              <a:gs pos="100000">
                <a:schemeClr val="accent2"/>
              </a:gs>
            </a:gsLst>
            <a:lin ang="810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sp>
        <p:nvSpPr>
          <p:cNvPr id="3" name="Google Shape;240;p33"/>
          <p:cNvSpPr>
            <a:extLst>
              <a:ext uri="smNativeData">
                <pr:smNativeData xmlns:pr="smNativeData" xmlns="smNativeData" val="SMDATA_16_miGjYxMAAAAlAAAArwAAAA0AAAAAkAAAAJAAAACQAAAAkAAAAAAAAAABAAAAAAAAAAEAAABQAAAAAAAAAAAA8D8AAAAAAAAAAAAAAAAAAOA/AAAAAAAA4D8AAAAAAADgPwAAAAAAAOA/AAAAAAAA4D8AAAAAAADgPwAAAAAAAOA/AAAAAAAA4D8CAAAAjAAAAAEAAAADAAAAidDpAKhp5wAAAAAAAAAAAAAAAAAAAAAAAAAAAAAAAAAAAAAAeAAAAAEAAABAAAAAnf///2QAAADhAAAAAAAAAAEAAABBAAAAqGnn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idDpAKhp5wCoaecAAAAAAAAAAAAAAAAAAAAAAAAAAAAAAAAAAAAAABgXOgJ/f38A6sBsA8zMzADAwP8Af39/AAAAAAAAAAAAAAAAAAAAAAAAAAAAIQAAABgAAAAUAAAAxwQAAAAAAACXFgAASxwAABAAAAAmAAAACAAAAP//////////MAAAABQAAAAAAAAA/Er//wS1AAA1L///AAABAA=="/>
              </a:ext>
            </a:extLst>
          </p:cNvSpPr>
          <p:nvPr/>
        </p:nvSpPr>
        <p:spPr>
          <a:xfrm rot="10800000">
            <a:off x="776605" y="0"/>
            <a:ext cx="2895600" cy="4599305"/>
          </a:xfrm>
          <a:prstGeom prst="round2SameRect">
            <a:avLst>
              <a:gd name="adj1" fmla="val 50000"/>
              <a:gd name="adj2" fmla="val 0"/>
            </a:avLst>
          </a:prstGeom>
          <a:gradFill flip="none" rotWithShape="0">
            <a:gsLst>
              <a:gs pos="0">
                <a:srgbClr val="89D0E9"/>
              </a:gs>
              <a:gs pos="65000">
                <a:srgbClr val="A869E7"/>
              </a:gs>
              <a:gs pos="100000">
                <a:srgbClr val="A869E7"/>
              </a:gs>
            </a:gsLst>
            <a:lin ang="810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pic>
        <p:nvPicPr>
          <p:cNvPr id="4" name="Google Shape;241;p33"/>
          <p:cNvPicPr>
            <a:extLst>
              <a:ext uri="smNativeData">
                <pr:smNativeData xmlns:pr="smNativeData" xmlns="smNativeData" val="SMDATA_18_miGjYxMAAAAlAAAAEQAAAA0AAAAAkAAAAEgAAACQAAAASAAAAAAAAAAAAAAAAAAAAAEAAABQAAAAPgXAeAYNxT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QAAAAAAAAAGAAAAAAAAAAEAAAAAAAAAQAAAAAAAAADDAAAAZAAAAGQAAAAAAAAAy8vLAEAAAAAAAAAAwwAAAGQAAABkAAAAAAAAAAcAAAA4AAAAAAAAAAAAAAAAAAAA////AAAAAAAAAAAAtQAAAPcCAACeAwAA9wIAAAAAAABkAAAAZAAAAAAAAAAjAAAABAAAAGUAAAAXAAAAFAAAAAAAAAAAAAAA/38AAP9/AAAAAAAACQAAAAQAAAAAAAAAHgAAAGgAAAAAAAAAAAAAAAAAAAAAAAAAAAAAABAnAAAQJwAAAAAAAAAAAAAAAAAAAAAAAAAAAAAAAAAAAAAAAAAAAAA+BgAAAAAAAMDA/wAAAAAAAAAAAAAAAAAAAAAAZAAAAAAAAAB/f38ACgAAACIAAAAYAAAAAAAAAAAAAAAAAAAAAAAAAAAAAAAAAAAAJAAAACQAAAAAAAAABwAAAAAAAAAAAAAAAAAAAAAAAAAAAAAAAAAAAH9/fwAlAAAAWAAAAAAAAAAAAAAAAAAAAAAAAAAAAAAAAAAAAAAAAAAAAAAAAAAAAAAAAAAAAAAAPwAAAAAAAACghgEAAAAAAAAAAAAAAAAADAAAAAEAAAAAAAAAAAAAAAAAAAAfAAAAVAAAAN2p/AXj5+YBAAAAAAAAAAAAAAAAAAAAAAAAAAAAAAAAAAAAAAAAAAAYFzoCf39/AAAAAADLy8sAwMD/AH9/fwAAAAAAAAAAAAAAAAD///8AAAAAACEAAAAYAAAAFAAAAB0DAABnAgAAIzUAAD0dAAAQAAAAJgAAAAgAAAD//////////zAAAAAUAAAAAAAAAAAA//8AAAEAAAD//wAAAQA="/>
              </a:ext>
            </a:extLst>
          </p:cNvPicPr>
          <p:nvPr/>
        </p:nvPicPr>
        <p:blipFill>
          <a:blip r:embed="rId2"/>
          <a:srcRect l="1810" t="7590" r="9260" b="7590"/>
          <a:stretch>
            <a:fillRect/>
          </a:stretch>
        </p:blipFill>
        <p:spPr>
          <a:xfrm>
            <a:off x="506095" y="390525"/>
            <a:ext cx="8131810" cy="4362450"/>
          </a:xfrm>
          <a:prstGeom prst="roundRect">
            <a:avLst>
              <a:gd name="adj" fmla="val 8223"/>
            </a:avLst>
          </a:prstGeom>
          <a:noFill/>
          <a:ln>
            <a:noFill/>
          </a:ln>
          <a:effectLst>
            <a:outerShdw blurRad="1014730" dist="123825" dir="5400000" algn="bl">
              <a:srgbClr val="000000">
                <a:alpha val="36000"/>
              </a:srgbClr>
            </a:outerShdw>
          </a:effectLst>
        </p:spPr>
      </p:pic>
      <p:sp>
        <p:nvSpPr>
          <p:cNvPr id="5" name="Google Shape;242;p33"/>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qQUAAKYFAAD9EwAA9wsAABAAAAAmAAAACAAAAL2wAAAAAAAAMAAAABQAAAAAAAAAAAD//wAAAQAAAP//AAABAA=="/>
              </a:ext>
            </a:extLst>
          </p:cNvSpPr>
          <p:nvPr>
            <p:ph type="title"/>
          </p:nvPr>
        </p:nvSpPr>
        <p:spPr>
          <a:xfrm>
            <a:off x="920115" y="918210"/>
            <a:ext cx="2329180" cy="1026795"/>
          </a:xfrm>
        </p:spPr>
        <p:txBody>
          <a:bodyPr vert="horz" wrap="square" lIns="91440" tIns="91440" rIns="91440" bIns="91440" numCol="1" spcCol="215900" anchor="ctr">
            <a:prstTxWarp prst="textNoShape">
              <a:avLst/>
            </a:prstTxWarp>
          </a:bodyPr>
          <a:lstStyle>
            <a:lvl1pPr>
              <a:lnSpc>
                <a:spcPct val="80000"/>
              </a:lnSpc>
              <a:spcBef>
                <a:spcPts val="0"/>
              </a:spcBef>
              <a:spcAft>
                <a:spcPts val="0"/>
              </a:spcAft>
              <a:buNone/>
            </a:lvl1pPr>
            <a:lvl2pPr>
              <a:spcBef>
                <a:spcPts val="0"/>
              </a:spcBef>
              <a:spcAft>
                <a:spcPts val="0"/>
              </a:spcAft>
              <a:buNone/>
            </a:lvl2pPr>
            <a:lvl3pPr>
              <a:spcBef>
                <a:spcPts val="0"/>
              </a:spcBef>
              <a:spcAft>
                <a:spcPts val="0"/>
              </a:spcAft>
              <a:buNone/>
            </a:lvl3pPr>
            <a:lvl4pPr>
              <a:spcBef>
                <a:spcPts val="0"/>
              </a:spcBef>
              <a:spcAft>
                <a:spcPts val="0"/>
              </a:spcAft>
              <a:buNone/>
            </a:lvl4pPr>
            <a:lvl5pPr>
              <a:spcBef>
                <a:spcPts val="0"/>
              </a:spcBef>
              <a:spcAft>
                <a:spcPts val="0"/>
              </a:spcAft>
              <a:buNone/>
            </a:lvl5pPr>
            <a:lvl6pPr>
              <a:spcBef>
                <a:spcPts val="0"/>
              </a:spcBef>
              <a:spcAft>
                <a:spcPts val="0"/>
              </a:spcAft>
              <a:buNone/>
            </a:lvl6pPr>
            <a:lvl7pPr>
              <a:spcBef>
                <a:spcPts val="0"/>
              </a:spcBef>
              <a:spcAft>
                <a:spcPts val="0"/>
              </a:spcAft>
              <a:buNone/>
            </a:lvl7pPr>
            <a:lvl8pPr>
              <a:spcBef>
                <a:spcPts val="0"/>
              </a:spcBef>
              <a:spcAft>
                <a:spcPts val="0"/>
              </a:spcAft>
              <a:buNone/>
            </a:lvl8pPr>
            <a:lvl9pPr>
              <a:spcBef>
                <a:spcPts val="0"/>
              </a:spcBef>
              <a:spcAft>
                <a:spcPts val="0"/>
              </a:spcAft>
              <a:buNone/>
            </a:lvl9pPr>
          </a:lstStyle>
          <a:p>
            <a:pPr/>
          </a:p>
        </p:txBody>
      </p:sp>
    </p:spTree>
  </p:cSld>
  <p:clrMapOvr>
    <a:masterClrMapping/>
  </p:clrMapOvr>
</p:sldLayout>
</file>

<file path=ppt/slideLayouts/slideLayout33.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cSld name="CUSTOM_9">
    <p:spTree>
      <p:nvGrpSpPr>
        <p:cNvPr id="1" name=""/>
        <p:cNvGrpSpPr/>
        <p:nvPr/>
      </p:nvGrpSpPr>
      <p:grpSpPr>
        <a:xfrm>
          <a:off x="0" y="0"/>
          <a:ext cx="0" cy="0"/>
          <a:chOff x="0" y="0"/>
          <a:chExt cx="0" cy="0"/>
        </a:xfrm>
      </p:grpSpPr>
      <p:sp>
        <p:nvSpPr>
          <p:cNvPr id="2" name="Google Shape;244;p34"/>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5hkAAAQOAADQLwAAWRYAABAAAAAmAAAACAAAAL2wAAAAAAAAMAAAABQAAAAAAAAAAAD//wAAAQAAAP//AAABAA=="/>
              </a:ext>
            </a:extLst>
          </p:cNvSpPr>
          <p:nvPr>
            <p:ph type="subTitle" idx="1"/>
          </p:nvPr>
        </p:nvSpPr>
        <p:spPr>
          <a:xfrm>
            <a:off x="4210050" y="2278380"/>
            <a:ext cx="3562350" cy="1354455"/>
          </a:xfrm>
        </p:spPr>
        <p:txBody>
          <a:bodyPr vert="horz" wrap="square" lIns="91440" tIns="91440" rIns="91440" bIns="91440" numCol="1" spcCol="215900" anchor="ctr">
            <a:prstTxWarp prst="textNoShape">
              <a:avLst/>
            </a:prstTxWarp>
          </a:bodyPr>
          <a:lstStyle>
            <a:lvl1pPr>
              <a:lnSpc>
                <a:spcPct val="100000"/>
              </a:lnSpc>
              <a:spcBef>
                <a:spcPts val="0"/>
              </a:spcBef>
              <a:spcAft>
                <a:spcPts val="0"/>
              </a:spcAft>
              <a:buNone/>
            </a:lvl1pPr>
            <a:lvl2pPr algn="ctr">
              <a:lnSpc>
                <a:spcPct val="100000"/>
              </a:lnSpc>
              <a:spcBef>
                <a:spcPts val="0"/>
              </a:spcBef>
              <a:spcAft>
                <a:spcPts val="0"/>
              </a:spcAft>
              <a:buNone/>
            </a:lvl2pPr>
            <a:lvl3pPr algn="ctr">
              <a:lnSpc>
                <a:spcPct val="100000"/>
              </a:lnSpc>
              <a:spcBef>
                <a:spcPts val="0"/>
              </a:spcBef>
              <a:spcAft>
                <a:spcPts val="0"/>
              </a:spcAft>
              <a:buNone/>
            </a:lvl3pPr>
            <a:lvl4pPr algn="ctr">
              <a:lnSpc>
                <a:spcPct val="100000"/>
              </a:lnSpc>
              <a:spcBef>
                <a:spcPts val="0"/>
              </a:spcBef>
              <a:spcAft>
                <a:spcPts val="0"/>
              </a:spcAft>
              <a:buNone/>
            </a:lvl4pPr>
            <a:lvl5pPr algn="ctr">
              <a:lnSpc>
                <a:spcPct val="100000"/>
              </a:lnSpc>
              <a:spcBef>
                <a:spcPts val="0"/>
              </a:spcBef>
              <a:spcAft>
                <a:spcPts val="0"/>
              </a:spcAft>
              <a:buNone/>
            </a:lvl5pPr>
            <a:lvl6pPr algn="ctr">
              <a:lnSpc>
                <a:spcPct val="100000"/>
              </a:lnSpc>
              <a:spcBef>
                <a:spcPts val="0"/>
              </a:spcBef>
              <a:spcAft>
                <a:spcPts val="0"/>
              </a:spcAft>
              <a:buNone/>
            </a:lvl6pPr>
            <a:lvl7pPr algn="ctr">
              <a:lnSpc>
                <a:spcPct val="100000"/>
              </a:lnSpc>
              <a:spcBef>
                <a:spcPts val="0"/>
              </a:spcBef>
              <a:spcAft>
                <a:spcPts val="0"/>
              </a:spcAft>
              <a:buNone/>
            </a:lvl7pPr>
            <a:lvl8pPr algn="ctr">
              <a:lnSpc>
                <a:spcPct val="100000"/>
              </a:lnSpc>
              <a:spcBef>
                <a:spcPts val="0"/>
              </a:spcBef>
              <a:spcAft>
                <a:spcPts val="0"/>
              </a:spcAft>
              <a:buNone/>
            </a:lvl8pPr>
            <a:lvl9pPr algn="ctr">
              <a:lnSpc>
                <a:spcPct val="100000"/>
              </a:lnSpc>
              <a:spcBef>
                <a:spcPts val="0"/>
              </a:spcBef>
              <a:spcAft>
                <a:spcPts val="0"/>
              </a:spcAft>
              <a:buNone/>
            </a:lvl9pPr>
          </a:lstStyle>
          <a:p>
            <a:pPr/>
          </a:p>
        </p:txBody>
      </p:sp>
      <p:sp>
        <p:nvSpPr>
          <p:cNvPr id="3" name="Google Shape;245;p34"/>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5hkAAEsJAADQLwAARgwAABAAAAAmAAAACAAAAL2wAAAAAAAAMAAAABQAAAAAAAAAAAD//wAAAQAAAP//AAABAA=="/>
              </a:ext>
            </a:extLst>
          </p:cNvSpPr>
          <p:nvPr>
            <p:ph type="title"/>
          </p:nvPr>
        </p:nvSpPr>
        <p:spPr>
          <a:xfrm>
            <a:off x="4210050" y="1510665"/>
            <a:ext cx="3562350" cy="484505"/>
          </a:xfrm>
        </p:spPr>
        <p:txBody>
          <a:bodyPr vert="horz" wrap="square" lIns="91440" tIns="91440" rIns="91440" bIns="91440" numCol="1" spcCol="215900" anchor="ctr">
            <a:prstTxWarp prst="textNoShape">
              <a:avLst/>
            </a:prstTxWarp>
          </a:bodyPr>
          <a:lstStyle>
            <a:lvl1pPr>
              <a:lnSpc>
                <a:spcPct val="80000"/>
              </a:lnSpc>
              <a:spcBef>
                <a:spcPts val="0"/>
              </a:spcBef>
              <a:spcAft>
                <a:spcPts val="0"/>
              </a:spcAft>
              <a:buNone/>
            </a:lvl1pPr>
            <a:lvl2pPr>
              <a:spcBef>
                <a:spcPts val="0"/>
              </a:spcBef>
              <a:spcAft>
                <a:spcPts val="0"/>
              </a:spcAft>
              <a:buNone/>
            </a:lvl2pPr>
            <a:lvl3pPr>
              <a:spcBef>
                <a:spcPts val="0"/>
              </a:spcBef>
              <a:spcAft>
                <a:spcPts val="0"/>
              </a:spcAft>
              <a:buNone/>
            </a:lvl3pPr>
            <a:lvl4pPr>
              <a:spcBef>
                <a:spcPts val="0"/>
              </a:spcBef>
              <a:spcAft>
                <a:spcPts val="0"/>
              </a:spcAft>
              <a:buNone/>
            </a:lvl4pPr>
            <a:lvl5pPr>
              <a:spcBef>
                <a:spcPts val="0"/>
              </a:spcBef>
              <a:spcAft>
                <a:spcPts val="0"/>
              </a:spcAft>
              <a:buNone/>
            </a:lvl5pPr>
            <a:lvl6pPr>
              <a:spcBef>
                <a:spcPts val="0"/>
              </a:spcBef>
              <a:spcAft>
                <a:spcPts val="0"/>
              </a:spcAft>
              <a:buNone/>
            </a:lvl6pPr>
            <a:lvl7pPr>
              <a:spcBef>
                <a:spcPts val="0"/>
              </a:spcBef>
              <a:spcAft>
                <a:spcPts val="0"/>
              </a:spcAft>
              <a:buNone/>
            </a:lvl7pPr>
            <a:lvl8pPr>
              <a:spcBef>
                <a:spcPts val="0"/>
              </a:spcBef>
              <a:spcAft>
                <a:spcPts val="0"/>
              </a:spcAft>
              <a:buNone/>
            </a:lvl8pPr>
            <a:lvl9pPr>
              <a:spcBef>
                <a:spcPts val="0"/>
              </a:spcBef>
              <a:spcAft>
                <a:spcPts val="0"/>
              </a:spcAft>
              <a:buNone/>
            </a:lvl9pPr>
          </a:lstStyle>
          <a:p>
            <a:pPr/>
          </a:p>
        </p:txBody>
      </p:sp>
      <p:sp>
        <p:nvSpPr>
          <p:cNvPr id="4" name="Google Shape;246;p34"/>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DAAAAqGnnAInQ6QAAAAAAAAAAAAAAAAAAAAAAAAAAAAAAAAAAAAAAeAAAAAEAAABAAAAAnf///2QAAADhAAAAAAAAAAEAAAAyAAAAqGnn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GnnAInQ6QCoaecAAAAAAAAAAAAAAAAAAAAAAAAAAAAAAAAAAAAAABgXOgJ/f38A6sBsA8zMzADAwP8Af39/AAAAAAAAAAAAAAAAAAAAAAAAAAAAIQAAABgAAAAUAAAA6OD//wMMAADxFQAApzEAABAAAAAmAAAACAAAAP//////////MAAAABQAAAAAAAAAAAD//wAAAQAAAP//AAABAA=="/>
              </a:ext>
            </a:extLst>
          </p:cNvSpPr>
          <p:nvPr/>
        </p:nvSpPr>
        <p:spPr>
          <a:xfrm rot="11438424">
            <a:off x="-5054600" y="1952625"/>
            <a:ext cx="8621395" cy="6118860"/>
          </a:xfrm>
          <a:custGeom>
            <a:avLst/>
            <a:gdLst/>
            <a:ahLst/>
            <a:cxnLst/>
            <a:rect l="0" t="0" r="8621395" b="6118860"/>
            <a:pathLst>
              <a:path w="8621395" h="6118860">
                <a:moveTo>
                  <a:pt x="7768359" y="0"/>
                </a:moveTo>
                <a:cubicBezTo>
                  <a:pt x="7689459" y="0"/>
                  <a:pt x="7608453" y="12262"/>
                  <a:pt x="7527076" y="38644"/>
                </a:cubicBezTo>
                <a:cubicBezTo>
                  <a:pt x="7404701" y="78402"/>
                  <a:pt x="7286661" y="128565"/>
                  <a:pt x="7173203" y="186036"/>
                </a:cubicBezTo>
                <a:cubicBezTo>
                  <a:pt x="6729283" y="416165"/>
                  <a:pt x="6335526" y="768542"/>
                  <a:pt x="5999242" y="1234622"/>
                </a:cubicBezTo>
                <a:cubicBezTo>
                  <a:pt x="5615890" y="1766966"/>
                  <a:pt x="5309084" y="2454133"/>
                  <a:pt x="5086381" y="3278536"/>
                </a:cubicBezTo>
                <a:cubicBezTo>
                  <a:pt x="4778461" y="4417167"/>
                  <a:pt x="3939669" y="4564559"/>
                  <a:pt x="3521884" y="4564559"/>
                </a:cubicBezTo>
                <a:cubicBezTo>
                  <a:pt x="3495501" y="4564559"/>
                  <a:pt x="3470729" y="4563940"/>
                  <a:pt x="3447938" y="4562949"/>
                </a:cubicBezTo>
                <a:cubicBezTo>
                  <a:pt x="2661912" y="4527525"/>
                  <a:pt x="1772708" y="3970162"/>
                  <a:pt x="1597195" y="2973224"/>
                </a:cubicBezTo>
                <a:cubicBezTo>
                  <a:pt x="1524985" y="2602887"/>
                  <a:pt x="1200096" y="2344890"/>
                  <a:pt x="835075" y="2344890"/>
                </a:cubicBezTo>
                <a:cubicBezTo>
                  <a:pt x="790237" y="2344890"/>
                  <a:pt x="744780" y="2348730"/>
                  <a:pt x="699075" y="2356780"/>
                </a:cubicBezTo>
                <a:cubicBezTo>
                  <a:pt x="281785" y="2430600"/>
                  <a:pt x="123" y="2825833"/>
                  <a:pt x="66389" y="3244599"/>
                </a:cubicBezTo>
                <a:cubicBezTo>
                  <a:pt x="206477" y="4058597"/>
                  <a:pt x="640117" y="4794441"/>
                  <a:pt x="1283083" y="5313532"/>
                </a:cubicBezTo>
                <a:cubicBezTo>
                  <a:pt x="1878858" y="5797323"/>
                  <a:pt x="2611748" y="6077491"/>
                  <a:pt x="3377213" y="6114277"/>
                </a:cubicBezTo>
                <a:cubicBezTo>
                  <a:pt x="3430226" y="6117250"/>
                  <a:pt x="3480390" y="6118736"/>
                  <a:pt x="3532040" y="6118736"/>
                </a:cubicBezTo>
                <a:cubicBezTo>
                  <a:pt x="4189746" y="6118736"/>
                  <a:pt x="4804719" y="5928489"/>
                  <a:pt x="5322338" y="5567194"/>
                </a:cubicBezTo>
                <a:cubicBezTo>
                  <a:pt x="5932852" y="5139510"/>
                  <a:pt x="6369465" y="4489253"/>
                  <a:pt x="6586223" y="3684049"/>
                </a:cubicBezTo>
                <a:cubicBezTo>
                  <a:pt x="6943068" y="2368671"/>
                  <a:pt x="7447433" y="1831868"/>
                  <a:pt x="7807251" y="1612143"/>
                </a:cubicBezTo>
                <a:cubicBezTo>
                  <a:pt x="7876614" y="1570774"/>
                  <a:pt x="7948825" y="1535474"/>
                  <a:pt x="8024009" y="1507359"/>
                </a:cubicBezTo>
                <a:cubicBezTo>
                  <a:pt x="8282137" y="1415951"/>
                  <a:pt x="8472389" y="1194740"/>
                  <a:pt x="8525526" y="926338"/>
                </a:cubicBezTo>
                <a:lnTo>
                  <a:pt x="8525526" y="920517"/>
                </a:lnTo>
                <a:cubicBezTo>
                  <a:pt x="8621271" y="426321"/>
                  <a:pt x="8233212" y="0"/>
                  <a:pt x="7768359" y="0"/>
                </a:cubicBezTo>
                <a:close/>
              </a:path>
            </a:pathLst>
          </a:custGeom>
          <a:gradFill flip="none" rotWithShape="0">
            <a:gsLst>
              <a:gs pos="0">
                <a:srgbClr val="A869E7"/>
              </a:gs>
              <a:gs pos="50000">
                <a:srgbClr val="A869E7"/>
              </a:gs>
              <a:gs pos="100000">
                <a:srgbClr val="89D0E9"/>
              </a:gs>
            </a:gsLst>
            <a:lin ang="810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spTree>
  </p:cSld>
  <p:clrMapOvr>
    <a:masterClrMapping/>
  </p:clrMapOvr>
</p:sldLayout>
</file>

<file path=ppt/slideLayouts/slideLayout34.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cSld name="CUSTOM_10">
    <p:spTree>
      <p:nvGrpSpPr>
        <p:cNvPr id="1" name=""/>
        <p:cNvGrpSpPr/>
        <p:nvPr/>
      </p:nvGrpSpPr>
      <p:grpSpPr>
        <a:xfrm>
          <a:off x="0" y="0"/>
          <a:ext cx="0" cy="0"/>
          <a:chOff x="0" y="0"/>
          <a:chExt cx="0" cy="0"/>
        </a:xfrm>
      </p:grpSpPr>
      <p:sp>
        <p:nvSpPr>
          <p:cNvPr id="2" name="Google Shape;248;p35"/>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DAAAAqGnnAP+ckgAAAAAAAAAAAAAAAAAAAAAAAAAAAAAAAAAAAAAAeAAAAAEAAABAAAAAAAAAAGQAAAANAQAAAAAAAAEAAAAyAAAA6nWRDQ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GnnAP+ckgDqdZEGAAAAAAAAAAAAAAAAAAAAAAAAAAAAAAAAAAAAABgXOgJ/f38A6sBsA8zMzADAwP8Af39/AAAAAAAAAAAAAAAAAAAAAAAAAAAAIQAAABgAAAAUAAAAkuv//zL5///yGQAAAi8AABAAAAAmAAAACAAAAP//////////MAAAABQAAAAAAAAAAAD//wAAAQAAAP//AAABAA=="/>
              </a:ext>
            </a:extLst>
          </p:cNvSpPr>
          <p:nvPr/>
        </p:nvSpPr>
        <p:spPr>
          <a:xfrm rot="19200192" flipH="1">
            <a:off x="-3321050" y="-1106170"/>
            <a:ext cx="7538720" cy="8747760"/>
          </a:xfrm>
          <a:custGeom>
            <a:avLst/>
            <a:gdLst/>
            <a:ahLst/>
            <a:cxnLst/>
            <a:rect l="0" t="0" r="7538720" b="8747760"/>
            <a:pathLst>
              <a:path w="7538720" h="8747760">
                <a:moveTo>
                  <a:pt x="6743971" y="0"/>
                </a:moveTo>
                <a:cubicBezTo>
                  <a:pt x="6693275" y="0"/>
                  <a:pt x="6641748" y="5224"/>
                  <a:pt x="6590102" y="16028"/>
                </a:cubicBezTo>
                <a:cubicBezTo>
                  <a:pt x="6185842" y="100916"/>
                  <a:pt x="5928563" y="498050"/>
                  <a:pt x="6014758" y="902427"/>
                </a:cubicBezTo>
                <a:cubicBezTo>
                  <a:pt x="6016183" y="909432"/>
                  <a:pt x="6146306" y="1628904"/>
                  <a:pt x="5747625" y="2075665"/>
                </a:cubicBezTo>
                <a:cubicBezTo>
                  <a:pt x="5430034" y="2433383"/>
                  <a:pt x="4847923" y="2532637"/>
                  <a:pt x="4299767" y="2532637"/>
                </a:cubicBezTo>
                <a:cubicBezTo>
                  <a:pt x="4133313" y="2532637"/>
                  <a:pt x="3969947" y="2523495"/>
                  <a:pt x="3818097" y="2509604"/>
                </a:cubicBezTo>
                <a:cubicBezTo>
                  <a:pt x="3655205" y="2494645"/>
                  <a:pt x="3495282" y="2487284"/>
                  <a:pt x="3338920" y="2487284"/>
                </a:cubicBezTo>
                <a:cubicBezTo>
                  <a:pt x="2085653" y="2487284"/>
                  <a:pt x="1056777" y="2960165"/>
                  <a:pt x="473596" y="3818545"/>
                </a:cubicBezTo>
                <a:cubicBezTo>
                  <a:pt x="200765" y="4221378"/>
                  <a:pt x="43810" y="4690697"/>
                  <a:pt x="21252" y="5176994"/>
                </a:cubicBezTo>
                <a:cubicBezTo>
                  <a:pt x="0" y="5668870"/>
                  <a:pt x="106022" y="6158017"/>
                  <a:pt x="332194" y="6596230"/>
                </a:cubicBezTo>
                <a:cubicBezTo>
                  <a:pt x="641831" y="7208256"/>
                  <a:pt x="1166242" y="7728508"/>
                  <a:pt x="1846183" y="8098810"/>
                </a:cubicBezTo>
                <a:cubicBezTo>
                  <a:pt x="2569935" y="8491789"/>
                  <a:pt x="3446367" y="8710955"/>
                  <a:pt x="4452804" y="8746217"/>
                </a:cubicBezTo>
                <a:lnTo>
                  <a:pt x="4481061" y="8746217"/>
                </a:lnTo>
                <a:lnTo>
                  <a:pt x="4481061" y="8747641"/>
                </a:lnTo>
                <a:cubicBezTo>
                  <a:pt x="4886746" y="8746217"/>
                  <a:pt x="5216091" y="8421148"/>
                  <a:pt x="5223214" y="8015466"/>
                </a:cubicBezTo>
                <a:cubicBezTo>
                  <a:pt x="5230338" y="7611208"/>
                  <a:pt x="4912272" y="7273317"/>
                  <a:pt x="4506587" y="7257764"/>
                </a:cubicBezTo>
                <a:cubicBezTo>
                  <a:pt x="3733327" y="7230932"/>
                  <a:pt x="3077368" y="7072553"/>
                  <a:pt x="2557231" y="6789870"/>
                </a:cubicBezTo>
                <a:cubicBezTo>
                  <a:pt x="2144422" y="6565124"/>
                  <a:pt x="1833480" y="6265462"/>
                  <a:pt x="1660971" y="5923416"/>
                </a:cubicBezTo>
                <a:cubicBezTo>
                  <a:pt x="1441923" y="5492208"/>
                  <a:pt x="1458900" y="5018734"/>
                  <a:pt x="1706206" y="4655436"/>
                </a:cubicBezTo>
                <a:cubicBezTo>
                  <a:pt x="2005157" y="4216273"/>
                  <a:pt x="2588693" y="3976211"/>
                  <a:pt x="3336783" y="3976211"/>
                </a:cubicBezTo>
                <a:cubicBezTo>
                  <a:pt x="3448504" y="3976211"/>
                  <a:pt x="3563787" y="3981554"/>
                  <a:pt x="3682393" y="3992477"/>
                </a:cubicBezTo>
                <a:cubicBezTo>
                  <a:pt x="3897287" y="4012185"/>
                  <a:pt x="4103632" y="4022158"/>
                  <a:pt x="4302972" y="4022158"/>
                </a:cubicBezTo>
                <a:cubicBezTo>
                  <a:pt x="5436683" y="4022158"/>
                  <a:pt x="6296138" y="3702669"/>
                  <a:pt x="6861509" y="3066542"/>
                </a:cubicBezTo>
                <a:cubicBezTo>
                  <a:pt x="7243212" y="2636877"/>
                  <a:pt x="7469384" y="2072816"/>
                  <a:pt x="7517468" y="1433839"/>
                </a:cubicBezTo>
                <a:cubicBezTo>
                  <a:pt x="7538601" y="1154005"/>
                  <a:pt x="7524473" y="871321"/>
                  <a:pt x="7473658" y="595642"/>
                </a:cubicBezTo>
                <a:cubicBezTo>
                  <a:pt x="7400880" y="243030"/>
                  <a:pt x="7090412" y="0"/>
                  <a:pt x="6743971" y="0"/>
                </a:cubicBezTo>
                <a:close/>
              </a:path>
            </a:pathLst>
          </a:custGeom>
          <a:gradFill flip="none" rotWithShape="0">
            <a:gsLst>
              <a:gs pos="0">
                <a:srgbClr val="A869E7"/>
              </a:gs>
              <a:gs pos="50000">
                <a:schemeClr val="accent2"/>
              </a:gs>
              <a:gs pos="100000">
                <a:srgbClr val="FF9C92"/>
              </a:gs>
            </a:gsLst>
            <a:lin ang="546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sp>
        <p:nvSpPr>
          <p:cNvPr id="3" name="Google Shape;249;p35"/>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DAAAAidDpAKhp5wAAAAAAAAAAAAAAAAAAAAAAAAAAAAAAAAAAAAAAeAAAAAEAAABAAAAAAAAAAGQAAAANAQ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idDpAKhp5wAAAAAAAAAAAAAAAAAAAAAAAAAAAAAAAAAAAAAAAAAAABgXOgJ/f38A6sBsA8zMzADAwP8Af39/AAAAAAAAAAAAAAAAAAAAAAAAAAAAIQAAABgAAAAUAAAA7yoAAAQGAABOWQAA0zsAABAAAAAmAAAACAAAAP//////////MAAAABQAAAAAAAAAAAD//wAAAQAAAP//AAABAA=="/>
              </a:ext>
            </a:extLst>
          </p:cNvSpPr>
          <p:nvPr/>
        </p:nvSpPr>
        <p:spPr>
          <a:xfrm rot="8951238" flipH="1">
            <a:off x="6979285" y="977900"/>
            <a:ext cx="7538085" cy="8747125"/>
          </a:xfrm>
          <a:custGeom>
            <a:avLst/>
            <a:gdLst/>
            <a:ahLst/>
            <a:cxnLst/>
            <a:rect l="0" t="0" r="7538085" b="8747125"/>
            <a:pathLst>
              <a:path w="7538085" h="8747125">
                <a:moveTo>
                  <a:pt x="6743402" y="0"/>
                </a:moveTo>
                <a:cubicBezTo>
                  <a:pt x="6692711" y="0"/>
                  <a:pt x="6641188" y="5223"/>
                  <a:pt x="6589547" y="16026"/>
                </a:cubicBezTo>
                <a:cubicBezTo>
                  <a:pt x="6185320" y="100908"/>
                  <a:pt x="5928063" y="498014"/>
                  <a:pt x="6014251" y="902361"/>
                </a:cubicBezTo>
                <a:cubicBezTo>
                  <a:pt x="6015676" y="909365"/>
                  <a:pt x="6145788" y="1628785"/>
                  <a:pt x="5747141" y="2075514"/>
                </a:cubicBezTo>
                <a:cubicBezTo>
                  <a:pt x="5429577" y="2433206"/>
                  <a:pt x="4847514" y="2532453"/>
                  <a:pt x="4299404" y="2532453"/>
                </a:cubicBezTo>
                <a:cubicBezTo>
                  <a:pt x="4132965" y="2532453"/>
                  <a:pt x="3969611" y="2523311"/>
                  <a:pt x="3817775" y="2509422"/>
                </a:cubicBezTo>
                <a:cubicBezTo>
                  <a:pt x="3654897" y="2494463"/>
                  <a:pt x="3494987" y="2487103"/>
                  <a:pt x="3338639" y="2487103"/>
                </a:cubicBezTo>
                <a:cubicBezTo>
                  <a:pt x="2085476" y="2487103"/>
                  <a:pt x="1056687" y="2959949"/>
                  <a:pt x="473556" y="3818267"/>
                </a:cubicBezTo>
                <a:cubicBezTo>
                  <a:pt x="200748" y="4221071"/>
                  <a:pt x="43806" y="4690356"/>
                  <a:pt x="21250" y="5176617"/>
                </a:cubicBezTo>
                <a:cubicBezTo>
                  <a:pt x="0" y="5668458"/>
                  <a:pt x="106013" y="6157569"/>
                  <a:pt x="332166" y="6595750"/>
                </a:cubicBezTo>
                <a:cubicBezTo>
                  <a:pt x="641776" y="7207732"/>
                  <a:pt x="1166143" y="7727946"/>
                  <a:pt x="1846027" y="8098222"/>
                </a:cubicBezTo>
                <a:cubicBezTo>
                  <a:pt x="2569718" y="8491172"/>
                  <a:pt x="3446076" y="8710322"/>
                  <a:pt x="4452428" y="8745581"/>
                </a:cubicBezTo>
                <a:lnTo>
                  <a:pt x="4480683" y="8745581"/>
                </a:lnTo>
                <a:lnTo>
                  <a:pt x="4480683" y="8747006"/>
                </a:lnTo>
                <a:cubicBezTo>
                  <a:pt x="4886334" y="8745581"/>
                  <a:pt x="5215651" y="8420536"/>
                  <a:pt x="5222774" y="8014883"/>
                </a:cubicBezTo>
                <a:cubicBezTo>
                  <a:pt x="5229897" y="7610655"/>
                  <a:pt x="4911858" y="7272789"/>
                  <a:pt x="4506207" y="7257237"/>
                </a:cubicBezTo>
                <a:cubicBezTo>
                  <a:pt x="3733012" y="7230407"/>
                  <a:pt x="3077108" y="7072040"/>
                  <a:pt x="2557015" y="6789376"/>
                </a:cubicBezTo>
                <a:cubicBezTo>
                  <a:pt x="2144241" y="6564647"/>
                  <a:pt x="1833325" y="6265007"/>
                  <a:pt x="1660831" y="5922986"/>
                </a:cubicBezTo>
                <a:cubicBezTo>
                  <a:pt x="1441801" y="5491809"/>
                  <a:pt x="1458777" y="5018369"/>
                  <a:pt x="1706062" y="4655097"/>
                </a:cubicBezTo>
                <a:cubicBezTo>
                  <a:pt x="2004987" y="4215966"/>
                  <a:pt x="2588475" y="3975922"/>
                  <a:pt x="3336502" y="3975922"/>
                </a:cubicBezTo>
                <a:cubicBezTo>
                  <a:pt x="3448213" y="3975922"/>
                  <a:pt x="3563486" y="3981264"/>
                  <a:pt x="3682083" y="3992186"/>
                </a:cubicBezTo>
                <a:cubicBezTo>
                  <a:pt x="3896958" y="4011893"/>
                  <a:pt x="4103286" y="4021865"/>
                  <a:pt x="4302609" y="4021865"/>
                </a:cubicBezTo>
                <a:cubicBezTo>
                  <a:pt x="5436225" y="4021865"/>
                  <a:pt x="6295607" y="3702400"/>
                  <a:pt x="6860931" y="3066319"/>
                </a:cubicBezTo>
                <a:cubicBezTo>
                  <a:pt x="7242601" y="2636685"/>
                  <a:pt x="7468755" y="2072665"/>
                  <a:pt x="7516834" y="1433735"/>
                </a:cubicBezTo>
                <a:cubicBezTo>
                  <a:pt x="7537966" y="1153921"/>
                  <a:pt x="7523839" y="871256"/>
                  <a:pt x="7473028" y="595598"/>
                </a:cubicBezTo>
                <a:cubicBezTo>
                  <a:pt x="7400256" y="243011"/>
                  <a:pt x="7089814" y="0"/>
                  <a:pt x="6743402" y="0"/>
                </a:cubicBezTo>
                <a:close/>
              </a:path>
            </a:pathLst>
          </a:custGeom>
          <a:gradFill flip="none" rotWithShape="0">
            <a:gsLst>
              <a:gs pos="0">
                <a:srgbClr val="89D0E9"/>
              </a:gs>
              <a:gs pos="100000">
                <a:srgbClr val="A869E7"/>
              </a:gs>
            </a:gsLst>
            <a:lin ang="546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pic>
        <p:nvPicPr>
          <p:cNvPr id="4" name="Google Shape;250;p35"/>
          <p:cNvPicPr>
            <a:extLst>
              <a:ext uri="smNativeData">
                <pr:smNativeData xmlns:pr="smNativeData" xmlns="smNativeData" val="SMDATA_18_miGjYxMAAAAlAAAAEQAAAA0AAAAAkAAAAEgAAACQAAAASAAAAAAAAAAAAAAAAAAAAAEAAABQAAAAPgXAeAYNxT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QAAAAAAAAAGAAAAAAAAAAEAAAAAAAAAQAAAAAAAAADDAAAAZAAAAGQAAAAAAAAAy8vLAEAAAAAAAAAAwwAAAGQAAABkAAAAAAAAAAcAAAA4AAAAAAAAAAAAAAAAAAAA////AAAAAAAAAAAAKQIAAPcCAAAqAgAA9wIAAAAAAABkAAAAZAAAAAAAAAAjAAAABAAAAGUAAAAXAAAAFAAAAAAAAAAAAAAA/38AAP9/AAAAAAAACQAAAAQAAAATExMTHgAAAGgAAAAAAAAAAAAAAAAAAAAAAAAAAAAAABAnAAAQJwAAAAAAAAAAAAAAAAAAAAAAAAAAAAAAAAAAAAAAAAAAAAA+BgAAAAAAAMDA/wAAAAAAAAAAAAAAAAAAAAAAZAAAAAAAAAB/f38ACgAAACIAAAAYAAAAAAAAAAAAAAAAAAAAAAAAAAAAAAAAAAAAJAAAACQAAAAAAAAABwAAAAAAAAAAAAAAAAAAAAAAAAAAAAAAAAAAAH9/fwAlAAAAWAAAAAAAAAAAAAAAAAAAAAAAAAAAAAAAAAAAAAAAAAAAAAAAAAAAAAAAAAAAAAAAPwAAAAAAAACghgEAAAAAAAAAAAAAAAAADAAAAAEAAAAAAAAAAAAAAAAAAAAfAAAAVAAAAN2p/AXj5+YBAAAAAAAAAAAAAAAAAAAAAAAAAAAAAAAAAAAAAAAAAAAYFzoCf39/AAAAAADLy8sAwMD/AH9/fwAAAAAAAAAAAAAAAAD///8AAAAAACEAAAAYAAAAFAAAAB0DAABnAgAAIzUAAD0dAAAQAAAAJgAAAAgAAAD//////////zAAAAAUAAAAAAAAAAAA//8AAAEAAAD//wAAAQA="/>
              </a:ext>
            </a:extLst>
          </p:cNvPicPr>
          <p:nvPr/>
        </p:nvPicPr>
        <p:blipFill>
          <a:blip r:embed="rId2"/>
          <a:srcRect l="5530" t="7590" r="5540" b="7590"/>
          <a:stretch>
            <a:fillRect/>
          </a:stretch>
        </p:blipFill>
        <p:spPr>
          <a:xfrm>
            <a:off x="506095" y="390525"/>
            <a:ext cx="8131810" cy="4362450"/>
          </a:xfrm>
          <a:prstGeom prst="roundRect">
            <a:avLst>
              <a:gd name="adj" fmla="val 8223"/>
            </a:avLst>
          </a:prstGeom>
          <a:noFill/>
          <a:ln>
            <a:noFill/>
          </a:ln>
          <a:effectLst>
            <a:outerShdw blurRad="1014730" dist="123825" dir="5400000" algn="bl">
              <a:srgbClr val="000000">
                <a:alpha val="36000"/>
              </a:srgbClr>
            </a:outerShdw>
          </a:effectLst>
        </p:spPr>
      </p:pic>
      <p:sp>
        <p:nvSpPr>
          <p:cNvPr id="5" name="Google Shape;251;p35"/>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JQ0AAMAPAADsHQAADxcAABAAAAAmAAAACAAAAD2wAAAAAAAAMAAAABQAAAAAAAAAAAD//wAAAQAAAP//AAABAA=="/>
              </a:ext>
            </a:extLst>
          </p:cNvSpPr>
          <p:nvPr>
            <p:ph type="subTitle" idx="1"/>
          </p:nvPr>
        </p:nvSpPr>
        <p:spPr>
          <a:xfrm>
            <a:off x="2136775" y="2560320"/>
            <a:ext cx="2727325" cy="1188085"/>
          </a:xfrm>
        </p:spPr>
        <p:txBody>
          <a:bodyPr vert="horz" wrap="square" lIns="91440" tIns="91440" rIns="91440" bIns="91440" numCol="1" spcCol="215900" anchor="t">
            <a:prstTxWarp prst="textNoShape">
              <a:avLst/>
            </a:prstTxWarp>
          </a:bodyPr>
          <a:lstStyle>
            <a:lvl1pPr>
              <a:lnSpc>
                <a:spcPct val="100000"/>
              </a:lnSpc>
              <a:spcBef>
                <a:spcPts val="0"/>
              </a:spcBef>
              <a:spcAft>
                <a:spcPts val="0"/>
              </a:spcAft>
              <a:buNone/>
            </a:lvl1pPr>
            <a:lvl2pPr algn="ctr">
              <a:lnSpc>
                <a:spcPct val="100000"/>
              </a:lnSpc>
              <a:spcBef>
                <a:spcPts val="0"/>
              </a:spcBef>
              <a:spcAft>
                <a:spcPts val="0"/>
              </a:spcAft>
              <a:buNone/>
            </a:lvl2pPr>
            <a:lvl3pPr algn="ctr">
              <a:lnSpc>
                <a:spcPct val="100000"/>
              </a:lnSpc>
              <a:spcBef>
                <a:spcPts val="0"/>
              </a:spcBef>
              <a:spcAft>
                <a:spcPts val="0"/>
              </a:spcAft>
              <a:buNone/>
            </a:lvl3pPr>
            <a:lvl4pPr algn="ctr">
              <a:lnSpc>
                <a:spcPct val="100000"/>
              </a:lnSpc>
              <a:spcBef>
                <a:spcPts val="0"/>
              </a:spcBef>
              <a:spcAft>
                <a:spcPts val="0"/>
              </a:spcAft>
              <a:buNone/>
            </a:lvl4pPr>
            <a:lvl5pPr algn="ctr">
              <a:lnSpc>
                <a:spcPct val="100000"/>
              </a:lnSpc>
              <a:spcBef>
                <a:spcPts val="0"/>
              </a:spcBef>
              <a:spcAft>
                <a:spcPts val="0"/>
              </a:spcAft>
              <a:buNone/>
            </a:lvl5pPr>
            <a:lvl6pPr algn="ctr">
              <a:lnSpc>
                <a:spcPct val="100000"/>
              </a:lnSpc>
              <a:spcBef>
                <a:spcPts val="0"/>
              </a:spcBef>
              <a:spcAft>
                <a:spcPts val="0"/>
              </a:spcAft>
              <a:buNone/>
            </a:lvl6pPr>
            <a:lvl7pPr algn="ctr">
              <a:lnSpc>
                <a:spcPct val="100000"/>
              </a:lnSpc>
              <a:spcBef>
                <a:spcPts val="0"/>
              </a:spcBef>
              <a:spcAft>
                <a:spcPts val="0"/>
              </a:spcAft>
              <a:buNone/>
            </a:lvl7pPr>
            <a:lvl8pPr algn="ctr">
              <a:lnSpc>
                <a:spcPct val="100000"/>
              </a:lnSpc>
              <a:spcBef>
                <a:spcPts val="0"/>
              </a:spcBef>
              <a:spcAft>
                <a:spcPts val="0"/>
              </a:spcAft>
              <a:buNone/>
            </a:lvl8pPr>
            <a:lvl9pPr algn="ctr">
              <a:lnSpc>
                <a:spcPct val="100000"/>
              </a:lnSpc>
              <a:spcBef>
                <a:spcPts val="0"/>
              </a:spcBef>
              <a:spcAft>
                <a:spcPts val="0"/>
              </a:spcAft>
              <a:buNone/>
            </a:lvl9pPr>
          </a:lstStyle>
          <a:p>
            <a:pPr/>
          </a:p>
        </p:txBody>
      </p:sp>
      <p:sp>
        <p:nvSpPr>
          <p:cNvPr id="6" name="Google Shape;252;p35"/>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Xw0AABUMAACyHQAAEA8AABAAAAAmAAAACAAAAL2wAAAAAAAAMAAAABQAAAAAAAAAAAD//wAAAQAAAP//AAABAA=="/>
              </a:ext>
            </a:extLst>
          </p:cNvSpPr>
          <p:nvPr>
            <p:ph type="title"/>
          </p:nvPr>
        </p:nvSpPr>
        <p:spPr>
          <a:xfrm>
            <a:off x="2173605" y="1964055"/>
            <a:ext cx="2653665" cy="484505"/>
          </a:xfrm>
        </p:spPr>
        <p:txBody>
          <a:bodyPr vert="horz" wrap="square" lIns="91440" tIns="91440" rIns="91440" bIns="91440" numCol="1" spcCol="215900" anchor="ctr">
            <a:prstTxWarp prst="textNoShape">
              <a:avLst/>
            </a:prstTxWarp>
          </a:bodyPr>
          <a:lstStyle>
            <a:lvl1pPr>
              <a:lnSpc>
                <a:spcPct val="80000"/>
              </a:lnSpc>
              <a:spcBef>
                <a:spcPts val="0"/>
              </a:spcBef>
              <a:spcAft>
                <a:spcPts val="0"/>
              </a:spcAft>
              <a:buNone/>
            </a:lvl1pPr>
            <a:lvl2pPr>
              <a:spcBef>
                <a:spcPts val="0"/>
              </a:spcBef>
              <a:spcAft>
                <a:spcPts val="0"/>
              </a:spcAft>
              <a:buNone/>
            </a:lvl2pPr>
            <a:lvl3pPr>
              <a:spcBef>
                <a:spcPts val="0"/>
              </a:spcBef>
              <a:spcAft>
                <a:spcPts val="0"/>
              </a:spcAft>
              <a:buNone/>
            </a:lvl3pPr>
            <a:lvl4pPr>
              <a:spcBef>
                <a:spcPts val="0"/>
              </a:spcBef>
              <a:spcAft>
                <a:spcPts val="0"/>
              </a:spcAft>
              <a:buNone/>
            </a:lvl4pPr>
            <a:lvl5pPr>
              <a:spcBef>
                <a:spcPts val="0"/>
              </a:spcBef>
              <a:spcAft>
                <a:spcPts val="0"/>
              </a:spcAft>
              <a:buNone/>
            </a:lvl5pPr>
            <a:lvl6pPr>
              <a:spcBef>
                <a:spcPts val="0"/>
              </a:spcBef>
              <a:spcAft>
                <a:spcPts val="0"/>
              </a:spcAft>
              <a:buNone/>
            </a:lvl6pPr>
            <a:lvl7pPr>
              <a:spcBef>
                <a:spcPts val="0"/>
              </a:spcBef>
              <a:spcAft>
                <a:spcPts val="0"/>
              </a:spcAft>
              <a:buNone/>
            </a:lvl7pPr>
            <a:lvl8pPr>
              <a:spcBef>
                <a:spcPts val="0"/>
              </a:spcBef>
              <a:spcAft>
                <a:spcPts val="0"/>
              </a:spcAft>
              <a:buNone/>
            </a:lvl8pPr>
            <a:lvl9pPr>
              <a:spcBef>
                <a:spcPts val="0"/>
              </a:spcBef>
              <a:spcAft>
                <a:spcPts val="0"/>
              </a:spcAft>
              <a:buNone/>
            </a:lvl9pPr>
          </a:lstStyle>
          <a:p>
            <a:pPr/>
          </a:p>
        </p:txBody>
      </p:sp>
    </p:spTree>
  </p:cSld>
  <p:clrMapOvr>
    <a:masterClrMapping/>
  </p:clrMapOvr>
</p:sldLayout>
</file>

<file path=ppt/slideLayouts/slideLayout35.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cSld name="CUSTOM_17">
    <p:spTree>
      <p:nvGrpSpPr>
        <p:cNvPr id="1" name=""/>
        <p:cNvGrpSpPr/>
        <p:nvPr/>
      </p:nvGrpSpPr>
      <p:grpSpPr>
        <a:xfrm>
          <a:off x="0" y="0"/>
          <a:ext cx="0" cy="0"/>
          <a:chOff x="0" y="0"/>
          <a:chExt cx="0" cy="0"/>
        </a:xfrm>
      </p:grpSpPr>
      <p:sp>
        <p:nvSpPr>
          <p:cNvPr id="2" name="Google Shape;254;p36"/>
          <p:cNvSpPr>
            <a:extLst>
              <a:ext uri="smNativeData">
                <pr:smNativeData xmlns:pr="smNativeData" xmlns="smNativeData" val="SMDATA_16_miGjYxMAAAAlAAAArwAAAA0AAAAAkAAAAJAAAACQAAAAkAAAAAAAAAABAAAAAAAAAAEAAABQAAAAGM+goX+C7z8AAAAAAAAAAAAAAAAAAOA/AAAAAAAA4D8AAAAAAADgPwAAAAAAAOA/AAAAAAAA4D8AAAAAAADgPwAAAAAAAOA/AAAAAAAA4D8CAAAAjAAAAAEAAAADAAAA6sBsAOp1kQ0AAAAAAAAAAAAAAAAAAAAAAAAAAAAAAAAAAAAAeAAAAAEAAABAAAAAnf///2QAAADhAAAAAAAAAAEAAAAvAAAA/5yS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6sBsAOp1kQb/nJIAAAAAAAAAAAAAAAAAAAAAAAAAAAAAAAAAAAAAABgXOgJ/f38A6sBsA8zMzADAwP8Af39/AAAAAAAAAAAAAAAAAAAAAAAAAAAAIQAAABgAAAAUAAAA4C4AAAMJAABIPwAA9ygAABAAAAAmAAAACAAAAP//////////MAAAABQAAAAAAAAA1kn//yq2AADpJf//AAABAA=="/>
              </a:ext>
            </a:extLst>
          </p:cNvSpPr>
          <p:nvPr/>
        </p:nvSpPr>
        <p:spPr>
          <a:xfrm>
            <a:off x="7620000" y="1464945"/>
            <a:ext cx="2667000" cy="5194300"/>
          </a:xfrm>
          <a:prstGeom prst="round2SameRect">
            <a:avLst>
              <a:gd name="adj1" fmla="val 49234"/>
              <a:gd name="adj2" fmla="val 0"/>
            </a:avLst>
          </a:prstGeom>
          <a:gradFill flip="none" rotWithShape="0">
            <a:gsLst>
              <a:gs pos="0">
                <a:srgbClr val="EAC06C"/>
              </a:gs>
              <a:gs pos="47000">
                <a:srgbClr val="FF9C92"/>
              </a:gs>
              <a:gs pos="100000">
                <a:schemeClr val="accent2"/>
              </a:gs>
            </a:gsLst>
            <a:lin ang="810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sp>
        <p:nvSpPr>
          <p:cNvPr id="3" name="Google Shape;255;p36"/>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DAAAAidDpAKhp5wAAAAAAAAAAAAAAAAAAAAAAAAAAAAAAAAAAAAAAeAAAAAEAAABAAAAAAAAAAGQAAAANAQ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idDpAKhp5wAAAAAAAAAAAAAAAAAAAAAAAAAAAAAAAAAAAAAAAAAAABgXOgJ/f38A6sBsA8zMzADAwP8Af39/AAAAAAAAAAAAAAAAAAAAAAAAAAAAIQAAABgAAAAUAAAACfP//xPp///OEQAAbhQAABAAAAAmAAAACAAAAP//////////MAAAABQAAAAAAAAAAAD//wAAAQAAAP//AAABAA=="/>
              </a:ext>
            </a:extLst>
          </p:cNvSpPr>
          <p:nvPr/>
        </p:nvSpPr>
        <p:spPr>
          <a:xfrm rot="18900000">
            <a:off x="-3130550" y="-2703830"/>
            <a:ext cx="7047865" cy="5001895"/>
          </a:xfrm>
          <a:custGeom>
            <a:avLst/>
            <a:gdLst/>
            <a:ahLst/>
            <a:cxnLst/>
            <a:rect l="0" t="0" r="7047865" b="5001895"/>
            <a:pathLst>
              <a:path w="7047865" h="5001895">
                <a:moveTo>
                  <a:pt x="6350520" y="0"/>
                </a:moveTo>
                <a:cubicBezTo>
                  <a:pt x="6286021" y="0"/>
                  <a:pt x="6219800" y="10023"/>
                  <a:pt x="6153275" y="31589"/>
                </a:cubicBezTo>
                <a:cubicBezTo>
                  <a:pt x="6053235" y="64090"/>
                  <a:pt x="5956739" y="105096"/>
                  <a:pt x="5863989" y="152075"/>
                </a:cubicBezTo>
                <a:cubicBezTo>
                  <a:pt x="5501091" y="340196"/>
                  <a:pt x="5179201" y="628249"/>
                  <a:pt x="4904293" y="1009248"/>
                </a:cubicBezTo>
                <a:cubicBezTo>
                  <a:pt x="4590908" y="1444415"/>
                  <a:pt x="4340099" y="2006144"/>
                  <a:pt x="4158042" y="2680056"/>
                </a:cubicBezTo>
                <a:cubicBezTo>
                  <a:pt x="3906322" y="3610837"/>
                  <a:pt x="3220622" y="3731323"/>
                  <a:pt x="2879089" y="3731323"/>
                </a:cubicBezTo>
                <a:cubicBezTo>
                  <a:pt x="2857521" y="3731323"/>
                  <a:pt x="2837270" y="3730817"/>
                  <a:pt x="2818639" y="3730007"/>
                </a:cubicBezTo>
                <a:cubicBezTo>
                  <a:pt x="2176074" y="3701049"/>
                  <a:pt x="1449163" y="3245430"/>
                  <a:pt x="1305685" y="2430478"/>
                </a:cubicBezTo>
                <a:cubicBezTo>
                  <a:pt x="1246653" y="2127744"/>
                  <a:pt x="981061" y="1916842"/>
                  <a:pt x="682662" y="1916842"/>
                </a:cubicBezTo>
                <a:cubicBezTo>
                  <a:pt x="646007" y="1916842"/>
                  <a:pt x="608847" y="1919981"/>
                  <a:pt x="571484" y="1926562"/>
                </a:cubicBezTo>
                <a:cubicBezTo>
                  <a:pt x="230355" y="1986907"/>
                  <a:pt x="101" y="2309992"/>
                  <a:pt x="54272" y="2652314"/>
                </a:cubicBezTo>
                <a:cubicBezTo>
                  <a:pt x="168792" y="3317721"/>
                  <a:pt x="523286" y="3919241"/>
                  <a:pt x="1048902" y="4343575"/>
                </a:cubicBezTo>
                <a:cubicBezTo>
                  <a:pt x="1535939" y="4739053"/>
                  <a:pt x="2135066" y="4968077"/>
                  <a:pt x="2760823" y="4998148"/>
                </a:cubicBezTo>
                <a:cubicBezTo>
                  <a:pt x="2804160" y="5000578"/>
                  <a:pt x="2845168" y="5001793"/>
                  <a:pt x="2887391" y="5001793"/>
                </a:cubicBezTo>
                <a:cubicBezTo>
                  <a:pt x="3425056" y="5001793"/>
                  <a:pt x="3927788" y="4846275"/>
                  <a:pt x="4350933" y="4550932"/>
                </a:cubicBezTo>
                <a:cubicBezTo>
                  <a:pt x="4850020" y="4201320"/>
                  <a:pt x="5206945" y="3669764"/>
                  <a:pt x="5384141" y="3011545"/>
                </a:cubicBezTo>
                <a:cubicBezTo>
                  <a:pt x="5675857" y="1936282"/>
                  <a:pt x="6088168" y="1497470"/>
                  <a:pt x="6382314" y="1317854"/>
                </a:cubicBezTo>
                <a:cubicBezTo>
                  <a:pt x="6439017" y="1284037"/>
                  <a:pt x="6498049" y="1255181"/>
                  <a:pt x="6559511" y="1232198"/>
                </a:cubicBezTo>
                <a:cubicBezTo>
                  <a:pt x="6770527" y="1157476"/>
                  <a:pt x="6926055" y="976646"/>
                  <a:pt x="6969493" y="757240"/>
                </a:cubicBezTo>
                <a:lnTo>
                  <a:pt x="6969493" y="752481"/>
                </a:lnTo>
                <a:cubicBezTo>
                  <a:pt x="7047763" y="348498"/>
                  <a:pt x="6730531" y="0"/>
                  <a:pt x="6350520" y="0"/>
                </a:cubicBezTo>
                <a:close/>
              </a:path>
            </a:pathLst>
          </a:custGeom>
          <a:gradFill flip="none" rotWithShape="0">
            <a:gsLst>
              <a:gs pos="0">
                <a:srgbClr val="89D0E9"/>
              </a:gs>
              <a:gs pos="100000">
                <a:srgbClr val="A869E7"/>
              </a:gs>
            </a:gsLst>
            <a:lin ang="546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pic>
        <p:nvPicPr>
          <p:cNvPr id="4" name="Google Shape;256;p36"/>
          <p:cNvPicPr>
            <a:extLst>
              <a:ext uri="smNativeData">
                <pr:smNativeData xmlns:pr="smNativeData" xmlns="smNativeData" val="SMDATA_18_miGjYxMAAAAlAAAAEQAAAA0AAAAAkAAAAEgAAACQAAAASAAAAAAAAAAAAAAAAAAAAAEAAABQAAAAPgXAeAYNxT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QAAAAAAAAAGAAAAAAAAAAEAAAAAAAAAQAAAAAAAAADDAAAAZAAAAGQAAAAAAAAAy8vLAEAAAAAAAAAAwwAAAGQAAABkAAAAAAAAAAcAAAA4AAAAAAAAAAAAAAAAAAAA////AAAAAAAAAAAA5AAAAM4AAAA9AgAA/AMAAAAAAABkAAAAZAAAAAAAAAAjAAAABAAAAGUAAAAXAAAAFAAAAAAAAAAAAAAA/38AAP9/AAAAAAAACQAAAAQAAAAQERESHgAAAGgAAAAAAAAAAAAAAAAAAAAAAAAAAAAAABAnAAAQJwAAAAAAAAAAAAAAAAAAAAAAAAAAAAAAAAAAAAAAAAAAAAA+BgAAAAAAAMDA/wAAAAAAAAAAAAAAAAAAAAAAZAAAAAAAAAB/f38ACgAAACIAAAAYAAAAAAAAAAAAAAAAAAAAAAAAAAAAAAAAAAAAJAAAACQAAAAAAAAABwAAAAAAAAAAAAAAAAAAAAAAAAAAAAAAAAAAAH9/fwAlAAAAWAAAAAAAAAAAAAAAAAAAAAAAAAAAAAAAAAAAAAAAAAAAAAAAAAAAAAAAAAAAAAAAPwAAAAAAAACghgEAAAAAAAAAAAAAAAAADAAAAAEAAAAAAAAAAAAAAAAAAAAfAAAAVAAAAN2p/AXj5+YBAAAAAAAAAAAAAAAAAAAAAAAAAAAAAAAAAAAAAAAAAAAYFzoCf39/AAAAAADLy8sAwMD/AH9/fwAAAAAAAAAAAAAAAAD///8AAAAAACEAAAAYAAAAFAAAAB0DAABnAgAAIzUAAD0dAAAQAAAAJgAAAAgAAAD//////////zAAAAAUAAAAAAAAAAAA//8AAAEAAAD//wAAAQA="/>
              </a:ext>
            </a:extLst>
          </p:cNvPicPr>
          <p:nvPr/>
        </p:nvPicPr>
        <p:blipFill>
          <a:blip r:embed="rId2"/>
          <a:srcRect l="2280" t="2060" r="5730" b="10200"/>
          <a:stretch>
            <a:fillRect/>
          </a:stretch>
        </p:blipFill>
        <p:spPr>
          <a:xfrm>
            <a:off x="506095" y="390525"/>
            <a:ext cx="8131810" cy="4362450"/>
          </a:xfrm>
          <a:prstGeom prst="roundRect">
            <a:avLst>
              <a:gd name="adj" fmla="val 8223"/>
            </a:avLst>
          </a:prstGeom>
          <a:noFill/>
          <a:ln>
            <a:noFill/>
          </a:ln>
          <a:effectLst>
            <a:outerShdw blurRad="1014730" dist="123825" dir="5400000" algn="bl">
              <a:srgbClr val="000000">
                <a:alpha val="36000"/>
              </a:srgbClr>
            </a:outerShdw>
          </a:effectLst>
        </p:spPr>
      </p:pic>
      <p:sp>
        <p:nvSpPr>
          <p:cNvPr id="5" name="Google Shape;257;p36"/>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UQYAACsNAAA9GAAAJBYAABAAAAAmAAAACAAAAD2wAAAAAAAAMAAAABQAAAAAAAAAAAD//wAAAQAAAP//AAABAA=="/>
              </a:ext>
            </a:extLst>
          </p:cNvSpPr>
          <p:nvPr>
            <p:ph type="subTitle" idx="1"/>
          </p:nvPr>
        </p:nvSpPr>
        <p:spPr>
          <a:xfrm>
            <a:off x="1026795" y="2140585"/>
            <a:ext cx="2913380" cy="1458595"/>
          </a:xfrm>
        </p:spPr>
        <p:txBody>
          <a:bodyPr vert="horz" wrap="square" lIns="91440" tIns="91440" rIns="91440" bIns="91440" numCol="1" spcCol="215900" anchor="t">
            <a:prstTxWarp prst="textNoShape">
              <a:avLst/>
            </a:prstTxWarp>
          </a:bodyPr>
          <a:lstStyle>
            <a:lvl1pPr>
              <a:lnSpc>
                <a:spcPct val="100000"/>
              </a:lnSpc>
              <a:spcBef>
                <a:spcPts val="0"/>
              </a:spcBef>
              <a:spcAft>
                <a:spcPts val="0"/>
              </a:spcAft>
              <a:buNone/>
            </a:lvl1pPr>
            <a:lvl2pPr algn="ctr">
              <a:lnSpc>
                <a:spcPct val="100000"/>
              </a:lnSpc>
              <a:spcBef>
                <a:spcPts val="0"/>
              </a:spcBef>
              <a:spcAft>
                <a:spcPts val="0"/>
              </a:spcAft>
              <a:buNone/>
            </a:lvl2pPr>
            <a:lvl3pPr algn="ctr">
              <a:lnSpc>
                <a:spcPct val="100000"/>
              </a:lnSpc>
              <a:spcBef>
                <a:spcPts val="0"/>
              </a:spcBef>
              <a:spcAft>
                <a:spcPts val="0"/>
              </a:spcAft>
              <a:buNone/>
            </a:lvl3pPr>
            <a:lvl4pPr algn="ctr">
              <a:lnSpc>
                <a:spcPct val="100000"/>
              </a:lnSpc>
              <a:spcBef>
                <a:spcPts val="0"/>
              </a:spcBef>
              <a:spcAft>
                <a:spcPts val="0"/>
              </a:spcAft>
              <a:buNone/>
            </a:lvl4pPr>
            <a:lvl5pPr algn="ctr">
              <a:lnSpc>
                <a:spcPct val="100000"/>
              </a:lnSpc>
              <a:spcBef>
                <a:spcPts val="0"/>
              </a:spcBef>
              <a:spcAft>
                <a:spcPts val="0"/>
              </a:spcAft>
              <a:buNone/>
            </a:lvl5pPr>
            <a:lvl6pPr algn="ctr">
              <a:lnSpc>
                <a:spcPct val="100000"/>
              </a:lnSpc>
              <a:spcBef>
                <a:spcPts val="0"/>
              </a:spcBef>
              <a:spcAft>
                <a:spcPts val="0"/>
              </a:spcAft>
              <a:buNone/>
            </a:lvl6pPr>
            <a:lvl7pPr algn="ctr">
              <a:lnSpc>
                <a:spcPct val="100000"/>
              </a:lnSpc>
              <a:spcBef>
                <a:spcPts val="0"/>
              </a:spcBef>
              <a:spcAft>
                <a:spcPts val="0"/>
              </a:spcAft>
              <a:buNone/>
            </a:lvl7pPr>
            <a:lvl8pPr algn="ctr">
              <a:lnSpc>
                <a:spcPct val="100000"/>
              </a:lnSpc>
              <a:spcBef>
                <a:spcPts val="0"/>
              </a:spcBef>
              <a:spcAft>
                <a:spcPts val="0"/>
              </a:spcAft>
              <a:buNone/>
            </a:lvl8pPr>
            <a:lvl9pPr algn="ctr">
              <a:lnSpc>
                <a:spcPct val="100000"/>
              </a:lnSpc>
              <a:spcBef>
                <a:spcPts val="0"/>
              </a:spcBef>
              <a:spcAft>
                <a:spcPts val="0"/>
              </a:spcAft>
              <a:buNone/>
            </a:lvl9pPr>
          </a:lstStyle>
          <a:p>
            <a:pPr/>
          </a:p>
        </p:txBody>
      </p:sp>
      <p:sp>
        <p:nvSpPr>
          <p:cNvPr id="6" name="Google Shape;258;p36"/>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UQYAAIAJAAA9GAAAewwAABAAAAAmAAAACAAAAL2wAAAAAAAAMAAAABQAAAAAAAAAAAD//wAAAQAAAP//AAABAA=="/>
              </a:ext>
            </a:extLst>
          </p:cNvSpPr>
          <p:nvPr>
            <p:ph type="title"/>
          </p:nvPr>
        </p:nvSpPr>
        <p:spPr>
          <a:xfrm>
            <a:off x="1026795" y="1544320"/>
            <a:ext cx="2913380" cy="484505"/>
          </a:xfrm>
        </p:spPr>
        <p:txBody>
          <a:bodyPr vert="horz" wrap="square" lIns="91440" tIns="91440" rIns="91440" bIns="91440" numCol="1" spcCol="215900" anchor="ctr">
            <a:prstTxWarp prst="textNoShape">
              <a:avLst/>
            </a:prstTxWarp>
          </a:bodyPr>
          <a:lstStyle>
            <a:lvl1pPr>
              <a:lnSpc>
                <a:spcPct val="80000"/>
              </a:lnSpc>
              <a:spcBef>
                <a:spcPts val="0"/>
              </a:spcBef>
              <a:spcAft>
                <a:spcPts val="0"/>
              </a:spcAft>
              <a:buNone/>
            </a:lvl1pPr>
            <a:lvl2pPr>
              <a:spcBef>
                <a:spcPts val="0"/>
              </a:spcBef>
              <a:spcAft>
                <a:spcPts val="0"/>
              </a:spcAft>
              <a:buNone/>
            </a:lvl2pPr>
            <a:lvl3pPr>
              <a:spcBef>
                <a:spcPts val="0"/>
              </a:spcBef>
              <a:spcAft>
                <a:spcPts val="0"/>
              </a:spcAft>
              <a:buNone/>
            </a:lvl3pPr>
            <a:lvl4pPr>
              <a:spcBef>
                <a:spcPts val="0"/>
              </a:spcBef>
              <a:spcAft>
                <a:spcPts val="0"/>
              </a:spcAft>
              <a:buNone/>
            </a:lvl4pPr>
            <a:lvl5pPr>
              <a:spcBef>
                <a:spcPts val="0"/>
              </a:spcBef>
              <a:spcAft>
                <a:spcPts val="0"/>
              </a:spcAft>
              <a:buNone/>
            </a:lvl5pPr>
            <a:lvl6pPr>
              <a:spcBef>
                <a:spcPts val="0"/>
              </a:spcBef>
              <a:spcAft>
                <a:spcPts val="0"/>
              </a:spcAft>
              <a:buNone/>
            </a:lvl6pPr>
            <a:lvl7pPr>
              <a:spcBef>
                <a:spcPts val="0"/>
              </a:spcBef>
              <a:spcAft>
                <a:spcPts val="0"/>
              </a:spcAft>
              <a:buNone/>
            </a:lvl7pPr>
            <a:lvl8pPr>
              <a:spcBef>
                <a:spcPts val="0"/>
              </a:spcBef>
              <a:spcAft>
                <a:spcPts val="0"/>
              </a:spcAft>
              <a:buNone/>
            </a:lvl8pPr>
            <a:lvl9pPr>
              <a:spcBef>
                <a:spcPts val="0"/>
              </a:spcBef>
              <a:spcAft>
                <a:spcPts val="0"/>
              </a:spcAft>
              <a:buNone/>
            </a:lvl9pPr>
          </a:lstStyle>
          <a:p>
            <a:pPr/>
          </a:p>
        </p:txBody>
      </p:sp>
    </p:spTree>
  </p:cSld>
  <p:clrMapOvr>
    <a:masterClrMapping/>
  </p:clrMapOvr>
</p:sldLayout>
</file>

<file path=ppt/slideLayouts/slideLayout36.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cSld name="CUSTOM_16">
    <p:spTree>
      <p:nvGrpSpPr>
        <p:cNvPr id="1" name=""/>
        <p:cNvGrpSpPr/>
        <p:nvPr/>
      </p:nvGrpSpPr>
      <p:grpSpPr>
        <a:xfrm>
          <a:off x="0" y="0"/>
          <a:ext cx="0" cy="0"/>
          <a:chOff x="0" y="0"/>
          <a:chExt cx="0" cy="0"/>
        </a:xfrm>
      </p:grpSpPr>
      <p:sp>
        <p:nvSpPr>
          <p:cNvPr id="2" name="Google Shape;260;p37"/>
          <p:cNvSpPr>
            <a:extLst>
              <a:ext uri="smNativeData">
                <pr:smNativeData xmlns:pr="smNativeData" xmlns="smNativeData" val="SMDATA_16_miGjYxMAAAAlAAAArwAAAA0AAAAAkAAAAJAAAACQAAAAkAAAAAAAAAABAAAAAAAAAAEAAABQAAAAAAAAAAAA8D8AAAAAAAAAAAAAAAAAAOA/AAAAAAAA4D8AAAAAAADgPwAAAAAAAOA/AAAAAAAA4D8AAAAAAADgPwAAAAAAAOA/AAAAAAAA4D8CAAAAjAAAAAEAAAADAAAA6sBsAOp1kQ0AAAAAAAAAAAAAAAAAAAAAAAAAAAAAAAAAAAAAeAAAAAEAAABAAAAAnf///2QAAADhAAAAAAAAAAEAAAAvAAAA/5yS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BMTEx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6sBsAOp1kQb/nJIAAAAAAAAAAAAAAAAAAAAAAAAAAAAAAAAAAAAAABgXOgJ/f38A6sBsA8zMzADAwP8Af39/AAAAAAAAAAAAAAAAAAAAAAAAAAAAIQAAABgAAAAUAAAATv///44XAACHFwAA+CUAABAAAAAmAAAACAAAAP//////////MAAAABQAAAAAAAAA/Er//wS1AACfLP//AAABAA=="/>
              </a:ext>
            </a:extLst>
          </p:cNvSpPr>
          <p:nvPr/>
        </p:nvSpPr>
        <p:spPr>
          <a:xfrm rot="5400000">
            <a:off x="683895" y="3032125"/>
            <a:ext cx="2343150" cy="3937635"/>
          </a:xfrm>
          <a:prstGeom prst="round2SameRect">
            <a:avLst>
              <a:gd name="adj1" fmla="val 50000"/>
              <a:gd name="adj2" fmla="val 0"/>
            </a:avLst>
          </a:prstGeom>
          <a:gradFill flip="none" rotWithShape="0">
            <a:gsLst>
              <a:gs pos="0">
                <a:srgbClr val="EAC06C"/>
              </a:gs>
              <a:gs pos="47000">
                <a:srgbClr val="FF9C92"/>
              </a:gs>
              <a:gs pos="100000">
                <a:schemeClr val="accent2"/>
              </a:gs>
            </a:gsLst>
            <a:lin ang="810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sp>
        <p:nvSpPr>
          <p:cNvPr id="3" name="Google Shape;261;p37"/>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DAAAAidDpAKhp5wAAAAAAAAAAAAAAAAAAAAAAAAAAAAAAAAAAAAAAeAAAAAEAAABAAAAAAAAAAGQAAAANAQ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BQUFB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idDpAKhp5wAAAAAAAAAAAAAAAAAAAAAAAAAAAAAAAAAAAAAAAAAAABgXOgJ/f38A6sBsA8zMzADAwP8Af39/AAAAAAAAAAAAAAAAAAAAAAAAAAAAIQAAABgAAAAUAAAAPiIAAGT1//+ZTQAAKRQAABAAAAAmAAAACAAAAP//////////MAAAABQAAAAAAAAAAAD//wAAAQAAAP//AAABAA=="/>
              </a:ext>
            </a:extLst>
          </p:cNvSpPr>
          <p:nvPr/>
        </p:nvSpPr>
        <p:spPr>
          <a:xfrm rot="1636722">
            <a:off x="5566410" y="-1724660"/>
            <a:ext cx="7047865" cy="5001895"/>
          </a:xfrm>
          <a:custGeom>
            <a:avLst/>
            <a:gdLst/>
            <a:ahLst/>
            <a:cxnLst/>
            <a:rect l="0" t="0" r="7047865" b="5001895"/>
            <a:pathLst>
              <a:path w="7047865" h="5001895">
                <a:moveTo>
                  <a:pt x="6350520" y="0"/>
                </a:moveTo>
                <a:cubicBezTo>
                  <a:pt x="6286021" y="0"/>
                  <a:pt x="6219800" y="10023"/>
                  <a:pt x="6153275" y="31589"/>
                </a:cubicBezTo>
                <a:cubicBezTo>
                  <a:pt x="6053235" y="64090"/>
                  <a:pt x="5956739" y="105096"/>
                  <a:pt x="5863989" y="152075"/>
                </a:cubicBezTo>
                <a:cubicBezTo>
                  <a:pt x="5501091" y="340196"/>
                  <a:pt x="5179201" y="628249"/>
                  <a:pt x="4904293" y="1009248"/>
                </a:cubicBezTo>
                <a:cubicBezTo>
                  <a:pt x="4590908" y="1444415"/>
                  <a:pt x="4340099" y="2006144"/>
                  <a:pt x="4158042" y="2680056"/>
                </a:cubicBezTo>
                <a:cubicBezTo>
                  <a:pt x="3906322" y="3610837"/>
                  <a:pt x="3220622" y="3731323"/>
                  <a:pt x="2879089" y="3731323"/>
                </a:cubicBezTo>
                <a:cubicBezTo>
                  <a:pt x="2857521" y="3731323"/>
                  <a:pt x="2837270" y="3730817"/>
                  <a:pt x="2818639" y="3730007"/>
                </a:cubicBezTo>
                <a:cubicBezTo>
                  <a:pt x="2176074" y="3701049"/>
                  <a:pt x="1449163" y="3245430"/>
                  <a:pt x="1305685" y="2430478"/>
                </a:cubicBezTo>
                <a:cubicBezTo>
                  <a:pt x="1246653" y="2127744"/>
                  <a:pt x="981061" y="1916842"/>
                  <a:pt x="682662" y="1916842"/>
                </a:cubicBezTo>
                <a:cubicBezTo>
                  <a:pt x="646007" y="1916842"/>
                  <a:pt x="608847" y="1919981"/>
                  <a:pt x="571484" y="1926562"/>
                </a:cubicBezTo>
                <a:cubicBezTo>
                  <a:pt x="230355" y="1986907"/>
                  <a:pt x="101" y="2309992"/>
                  <a:pt x="54272" y="2652314"/>
                </a:cubicBezTo>
                <a:cubicBezTo>
                  <a:pt x="168792" y="3317721"/>
                  <a:pt x="523286" y="3919241"/>
                  <a:pt x="1048902" y="4343575"/>
                </a:cubicBezTo>
                <a:cubicBezTo>
                  <a:pt x="1535939" y="4739053"/>
                  <a:pt x="2135066" y="4968077"/>
                  <a:pt x="2760823" y="4998148"/>
                </a:cubicBezTo>
                <a:cubicBezTo>
                  <a:pt x="2804160" y="5000578"/>
                  <a:pt x="2845168" y="5001793"/>
                  <a:pt x="2887391" y="5001793"/>
                </a:cubicBezTo>
                <a:cubicBezTo>
                  <a:pt x="3425056" y="5001793"/>
                  <a:pt x="3927788" y="4846275"/>
                  <a:pt x="4350933" y="4550932"/>
                </a:cubicBezTo>
                <a:cubicBezTo>
                  <a:pt x="4850020" y="4201320"/>
                  <a:pt x="5206945" y="3669764"/>
                  <a:pt x="5384141" y="3011545"/>
                </a:cubicBezTo>
                <a:cubicBezTo>
                  <a:pt x="5675857" y="1936282"/>
                  <a:pt x="6088168" y="1497470"/>
                  <a:pt x="6382314" y="1317854"/>
                </a:cubicBezTo>
                <a:cubicBezTo>
                  <a:pt x="6439017" y="1284037"/>
                  <a:pt x="6498049" y="1255181"/>
                  <a:pt x="6559511" y="1232198"/>
                </a:cubicBezTo>
                <a:cubicBezTo>
                  <a:pt x="6770527" y="1157476"/>
                  <a:pt x="6926055" y="976646"/>
                  <a:pt x="6969493" y="757240"/>
                </a:cubicBezTo>
                <a:lnTo>
                  <a:pt x="6969493" y="752481"/>
                </a:lnTo>
                <a:cubicBezTo>
                  <a:pt x="7047763" y="348498"/>
                  <a:pt x="6730531" y="0"/>
                  <a:pt x="6350520" y="0"/>
                </a:cubicBezTo>
                <a:close/>
              </a:path>
            </a:pathLst>
          </a:custGeom>
          <a:gradFill flip="none" rotWithShape="0">
            <a:gsLst>
              <a:gs pos="0">
                <a:srgbClr val="89D0E9"/>
              </a:gs>
              <a:gs pos="100000">
                <a:srgbClr val="A869E7"/>
              </a:gs>
            </a:gsLst>
            <a:lin ang="546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pic>
        <p:nvPicPr>
          <p:cNvPr id="4" name="Google Shape;262;p37"/>
          <p:cNvPicPr>
            <a:extLst>
              <a:ext uri="smNativeData">
                <pr:smNativeData xmlns:pr="smNativeData" xmlns="smNativeData" val="SMDATA_18_miGjYxMAAAAlAAAAEQAAAA0AAAAAkAAAAEgAAACQAAAASAAAAAAAAAAAAAAAAAAAAAEAAABQAAAAPgXAeAYNxT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QAAAAAAAAAGAAAAAAAAAAEAAAAAAAAAQAAAAAAAAADDAAAAZAAAAGQAAAAAAAAAy8vLAEAAAAAAAAAAwwAAAGQAAABkAAAAAAAAAAcAAAA4AAAAAAAAAAAAAAAAAAAA////AAAAAAAAAAAAKgIAAPcCAAApAgAA+AIAAAAAAABkAAAAZAAAAAAAAAAjAAAABAAAAGUAAAAXAAAAFAAAAAAAAAAAAAAA/38AAP9/AAAAAAAACQAAAAQAAAATExMTHgAAAGgAAAAAAAAAAAAAAAAAAAAAAAAAAAAAABAnAAAQJwAAAAAAAAAAAAAAAAAAAAAAAAAAAAAAAAAAAAAAAAAAAAA+BgAAAAAAAMDA/wAAAAAAAAAAAAAAAAAAAAAAZAAAAAAAAAB/f38ACgAAACIAAAAYAAAAAAAAAAAAAAAAAAAAAAAAAAAAAAAAAAAAJAAAACQAAAAAAAAABwAAAAAAAAAAAAAAAAAAAAAAAAAAAAAAAAAAAH9/fwAlAAAAWAAAAAAAAAAAAAAAAAAAAAAAAAAAAAAAAAAAAAAAAAAAAAAAAAAAAAAAAAAAAAAAPwAAAAAAAACghgEAAAAAAAAAAAAAAAAADAAAAAEAAAAAAAAAAAAAAAAAAAAfAAAAVAAAAN2p/AXj5+YBAAAAAAAAAAAAAAAAAAAAAAAAAAAAAAAAAAAAAAAAAAAYFzoCf39/AAAAAADLy8sAwMD/AH9/fwAAAAAAAAAAAAAAAAD///8AAAAAACEAAAAYAAAAFAAAAB0DAABnAgAAIzUAAD0dAAAQAAAAJgAAAAgAAAD//////////zAAAAAUAAAAAAAAAAAA//8AAAEAAAD//wAAAQA="/>
              </a:ext>
            </a:extLst>
          </p:cNvPicPr>
          <p:nvPr/>
        </p:nvPicPr>
        <p:blipFill>
          <a:blip r:embed="rId2"/>
          <a:srcRect l="5540" t="7590" r="5530" b="7600"/>
          <a:stretch>
            <a:fillRect/>
          </a:stretch>
        </p:blipFill>
        <p:spPr>
          <a:xfrm rot="10800000">
            <a:off x="506095" y="390525"/>
            <a:ext cx="8131810" cy="4362450"/>
          </a:xfrm>
          <a:prstGeom prst="roundRect">
            <a:avLst>
              <a:gd name="adj" fmla="val 8223"/>
            </a:avLst>
          </a:prstGeom>
          <a:noFill/>
          <a:ln>
            <a:noFill/>
          </a:ln>
          <a:effectLst>
            <a:outerShdw blurRad="1014730" dist="123825" dir="5400000" algn="bl">
              <a:srgbClr val="000000">
                <a:alpha val="36000"/>
              </a:srgbClr>
            </a:outerShdw>
          </a:effectLst>
        </p:spPr>
      </p:pic>
      <p:sp>
        <p:nvSpPr>
          <p:cNvPr id="5" name="Google Shape;263;p37"/>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BQUFB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bgQAAEMGAAB1GgAArxoAABAAAAAmAAAACAAAAL2wAAAAAAAAMAAAABQAAAAAAAAAAAD//wAAAQAAAP//AAABAA=="/>
              </a:ext>
            </a:extLst>
          </p:cNvSpPr>
          <p:nvPr>
            <p:ph type="subTitle" idx="1"/>
          </p:nvPr>
        </p:nvSpPr>
        <p:spPr>
          <a:xfrm>
            <a:off x="720090" y="1017905"/>
            <a:ext cx="3580765" cy="3319780"/>
          </a:xfrm>
        </p:spPr>
        <p:txBody>
          <a:bodyPr vert="horz" wrap="square" lIns="91440" tIns="91440" rIns="91440" bIns="91440" numCol="1" spcCol="215900" anchor="ctr">
            <a:prstTxWarp prst="textNoShape">
              <a:avLst/>
            </a:prstTxWarp>
          </a:bodyPr>
          <a:lstStyle>
            <a:lvl1pPr>
              <a:lnSpc>
                <a:spcPct val="100000"/>
              </a:lnSpc>
              <a:spcBef>
                <a:spcPts val="0"/>
              </a:spcBef>
              <a:spcAft>
                <a:spcPts val="0"/>
              </a:spcAft>
              <a:buSzPts val="1400"/>
              <a:buChar char="●"/>
            </a:lvl1pPr>
            <a:lvl2pPr algn="ctr">
              <a:lnSpc>
                <a:spcPct val="100000"/>
              </a:lnSpc>
              <a:spcBef>
                <a:spcPts val="1000"/>
              </a:spcBef>
              <a:spcAft>
                <a:spcPts val="0"/>
              </a:spcAft>
              <a:buSzPts val="1400"/>
              <a:buChar char="○"/>
            </a:lvl2pPr>
            <a:lvl3pPr algn="ctr">
              <a:lnSpc>
                <a:spcPct val="100000"/>
              </a:lnSpc>
              <a:spcBef>
                <a:spcPts val="0"/>
              </a:spcBef>
              <a:spcAft>
                <a:spcPts val="0"/>
              </a:spcAft>
              <a:buSzPts val="1400"/>
              <a:buChar char="■"/>
            </a:lvl3pPr>
            <a:lvl4pPr algn="ctr">
              <a:lnSpc>
                <a:spcPct val="100000"/>
              </a:lnSpc>
              <a:spcBef>
                <a:spcPts val="0"/>
              </a:spcBef>
              <a:spcAft>
                <a:spcPts val="0"/>
              </a:spcAft>
              <a:buSzPts val="1400"/>
              <a:buChar char="●"/>
            </a:lvl4pPr>
            <a:lvl5pPr algn="ctr">
              <a:lnSpc>
                <a:spcPct val="100000"/>
              </a:lnSpc>
              <a:spcBef>
                <a:spcPts val="0"/>
              </a:spcBef>
              <a:spcAft>
                <a:spcPts val="0"/>
              </a:spcAft>
              <a:buSzPts val="1400"/>
              <a:buChar char="○"/>
            </a:lvl5pPr>
            <a:lvl6pPr algn="ctr">
              <a:lnSpc>
                <a:spcPct val="100000"/>
              </a:lnSpc>
              <a:spcBef>
                <a:spcPts val="0"/>
              </a:spcBef>
              <a:spcAft>
                <a:spcPts val="0"/>
              </a:spcAft>
              <a:buSzPts val="1400"/>
              <a:buChar char="■"/>
            </a:lvl6pPr>
            <a:lvl7pPr algn="ctr">
              <a:lnSpc>
                <a:spcPct val="100000"/>
              </a:lnSpc>
              <a:spcBef>
                <a:spcPts val="0"/>
              </a:spcBef>
              <a:spcAft>
                <a:spcPts val="0"/>
              </a:spcAft>
              <a:buSzPts val="1400"/>
              <a:buChar char="●"/>
            </a:lvl7pPr>
            <a:lvl8pPr algn="ctr">
              <a:lnSpc>
                <a:spcPct val="100000"/>
              </a:lnSpc>
              <a:spcBef>
                <a:spcPts val="0"/>
              </a:spcBef>
              <a:spcAft>
                <a:spcPts val="0"/>
              </a:spcAft>
              <a:buSzPts val="1400"/>
              <a:buChar char="○"/>
            </a:lvl8pPr>
            <a:lvl9pPr algn="ctr">
              <a:lnSpc>
                <a:spcPct val="100000"/>
              </a:lnSpc>
              <a:spcBef>
                <a:spcPts val="0"/>
              </a:spcBef>
              <a:spcAft>
                <a:spcPts val="0"/>
              </a:spcAft>
              <a:buSzPts val="1400"/>
              <a:buChar char="■"/>
            </a:lvl9pPr>
          </a:lstStyle>
          <a:p>
            <a:pPr/>
          </a:p>
        </p:txBody>
      </p:sp>
      <p:sp>
        <p:nvSpPr>
          <p:cNvPr id="6" name="Google Shape;264;p37"/>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BMTEx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x0AAEMGAADSMwAArxoAABAAAAAmAAAACAAAAL2wAAAAAAAAMAAAABQAAAAAAAAAAAD//wAAAQAAAP//AAABAA=="/>
              </a:ext>
            </a:extLst>
          </p:cNvSpPr>
          <p:nvPr>
            <p:ph type="subTitle" idx="2"/>
          </p:nvPr>
        </p:nvSpPr>
        <p:spPr>
          <a:xfrm>
            <a:off x="4843145" y="1017905"/>
            <a:ext cx="3580765" cy="3319780"/>
          </a:xfrm>
        </p:spPr>
        <p:txBody>
          <a:bodyPr vert="horz" wrap="square" lIns="91440" tIns="91440" rIns="91440" bIns="91440" numCol="1" spcCol="215900" anchor="ctr">
            <a:prstTxWarp prst="textNoShape">
              <a:avLst/>
            </a:prstTxWarp>
          </a:bodyPr>
          <a:lstStyle>
            <a:lvl1pPr>
              <a:lnSpc>
                <a:spcPct val="100000"/>
              </a:lnSpc>
              <a:spcBef>
                <a:spcPts val="0"/>
              </a:spcBef>
              <a:spcAft>
                <a:spcPts val="0"/>
              </a:spcAft>
              <a:buSzPts val="1400"/>
              <a:buChar char="●"/>
            </a:lvl1pPr>
            <a:lvl2pPr algn="ctr">
              <a:lnSpc>
                <a:spcPct val="100000"/>
              </a:lnSpc>
              <a:spcBef>
                <a:spcPts val="1000"/>
              </a:spcBef>
              <a:spcAft>
                <a:spcPts val="0"/>
              </a:spcAft>
              <a:buSzPts val="1400"/>
              <a:buChar char="○"/>
            </a:lvl2pPr>
            <a:lvl3pPr algn="ctr">
              <a:lnSpc>
                <a:spcPct val="100000"/>
              </a:lnSpc>
              <a:spcBef>
                <a:spcPts val="0"/>
              </a:spcBef>
              <a:spcAft>
                <a:spcPts val="0"/>
              </a:spcAft>
              <a:buSzPts val="1400"/>
              <a:buChar char="■"/>
            </a:lvl3pPr>
            <a:lvl4pPr algn="ctr">
              <a:lnSpc>
                <a:spcPct val="100000"/>
              </a:lnSpc>
              <a:spcBef>
                <a:spcPts val="0"/>
              </a:spcBef>
              <a:spcAft>
                <a:spcPts val="0"/>
              </a:spcAft>
              <a:buSzPts val="1400"/>
              <a:buChar char="●"/>
            </a:lvl4pPr>
            <a:lvl5pPr algn="ctr">
              <a:lnSpc>
                <a:spcPct val="100000"/>
              </a:lnSpc>
              <a:spcBef>
                <a:spcPts val="0"/>
              </a:spcBef>
              <a:spcAft>
                <a:spcPts val="0"/>
              </a:spcAft>
              <a:buSzPts val="1400"/>
              <a:buChar char="○"/>
            </a:lvl5pPr>
            <a:lvl6pPr algn="ctr">
              <a:lnSpc>
                <a:spcPct val="100000"/>
              </a:lnSpc>
              <a:spcBef>
                <a:spcPts val="0"/>
              </a:spcBef>
              <a:spcAft>
                <a:spcPts val="0"/>
              </a:spcAft>
              <a:buSzPts val="1400"/>
              <a:buChar char="■"/>
            </a:lvl6pPr>
            <a:lvl7pPr algn="ctr">
              <a:lnSpc>
                <a:spcPct val="100000"/>
              </a:lnSpc>
              <a:spcBef>
                <a:spcPts val="0"/>
              </a:spcBef>
              <a:spcAft>
                <a:spcPts val="0"/>
              </a:spcAft>
              <a:buSzPts val="1400"/>
              <a:buChar char="●"/>
            </a:lvl7pPr>
            <a:lvl8pPr algn="ctr">
              <a:lnSpc>
                <a:spcPct val="100000"/>
              </a:lnSpc>
              <a:spcBef>
                <a:spcPts val="0"/>
              </a:spcBef>
              <a:spcAft>
                <a:spcPts val="0"/>
              </a:spcAft>
              <a:buSzPts val="1400"/>
              <a:buChar char="○"/>
            </a:lvl8pPr>
            <a:lvl9pPr algn="ctr">
              <a:lnSpc>
                <a:spcPct val="100000"/>
              </a:lnSpc>
              <a:spcBef>
                <a:spcPts val="0"/>
              </a:spcBef>
              <a:spcAft>
                <a:spcPts val="0"/>
              </a:spcAft>
              <a:buSzPts val="1400"/>
              <a:buChar char="■"/>
            </a:lvl9pPr>
          </a:lstStyle>
          <a:p>
            <a:pPr/>
          </a:p>
        </p:txBody>
      </p:sp>
      <p:sp>
        <p:nvSpPr>
          <p:cNvPr id="7" name="Google Shape;265;p37"/>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bgQAAEsDAADSMwAAQwYAABAAAAAmAAAACAAAAL2wAAAAAAAAMAAAABQAAAAAAAAAAAD//wAAAQAAAP//AAABAA=="/>
              </a:ext>
            </a:extLst>
          </p:cNvSpPr>
          <p:nvPr>
            <p:ph type="title"/>
          </p:nvPr>
        </p:nvSpPr>
        <p:spPr>
          <a:xfrm>
            <a:off x="720090" y="535305"/>
            <a:ext cx="7703820" cy="482600"/>
          </a:xfrm>
        </p:spPr>
        <p:txBody>
          <a:bodyPr vert="horz" wrap="square" lIns="91440" tIns="91440" rIns="91440" bIns="91440" numCol="1" spcCol="215900" anchor="ctr">
            <a:prstTxWarp prst="textNoShape">
              <a:avLst/>
            </a:prstTxWarp>
          </a:bodyPr>
          <a:lstStyle>
            <a:lvl1pPr algn="ctr">
              <a:lnSpc>
                <a:spcPct val="80000"/>
              </a:lnSpc>
              <a:spcBef>
                <a:spcPts val="0"/>
              </a:spcBef>
              <a:spcAft>
                <a:spcPts val="0"/>
              </a:spcAft>
              <a:buNone/>
            </a:lvl1pPr>
            <a:lvl2pPr>
              <a:spcBef>
                <a:spcPts val="0"/>
              </a:spcBef>
              <a:spcAft>
                <a:spcPts val="0"/>
              </a:spcAft>
              <a:buNone/>
            </a:lvl2pPr>
            <a:lvl3pPr>
              <a:spcBef>
                <a:spcPts val="0"/>
              </a:spcBef>
              <a:spcAft>
                <a:spcPts val="0"/>
              </a:spcAft>
              <a:buNone/>
            </a:lvl3pPr>
            <a:lvl4pPr>
              <a:spcBef>
                <a:spcPts val="0"/>
              </a:spcBef>
              <a:spcAft>
                <a:spcPts val="0"/>
              </a:spcAft>
              <a:buNone/>
            </a:lvl4pPr>
            <a:lvl5pPr>
              <a:spcBef>
                <a:spcPts val="0"/>
              </a:spcBef>
              <a:spcAft>
                <a:spcPts val="0"/>
              </a:spcAft>
              <a:buNone/>
            </a:lvl5pPr>
            <a:lvl6pPr>
              <a:spcBef>
                <a:spcPts val="0"/>
              </a:spcBef>
              <a:spcAft>
                <a:spcPts val="0"/>
              </a:spcAft>
              <a:buNone/>
            </a:lvl6pPr>
            <a:lvl7pPr>
              <a:spcBef>
                <a:spcPts val="0"/>
              </a:spcBef>
              <a:spcAft>
                <a:spcPts val="0"/>
              </a:spcAft>
              <a:buNone/>
            </a:lvl7pPr>
            <a:lvl8pPr>
              <a:spcBef>
                <a:spcPts val="0"/>
              </a:spcBef>
              <a:spcAft>
                <a:spcPts val="0"/>
              </a:spcAft>
              <a:buNone/>
            </a:lvl8pPr>
            <a:lvl9pPr>
              <a:spcBef>
                <a:spcPts val="0"/>
              </a:spcBef>
              <a:spcAft>
                <a:spcPts val="0"/>
              </a:spcAft>
              <a:buNone/>
            </a:lvl9pPr>
          </a:lstStyle>
          <a:p>
            <a:pPr/>
          </a:p>
        </p:txBody>
      </p:sp>
    </p:spTree>
  </p:cSld>
  <p:clrMapOvr>
    <a:masterClrMapping/>
  </p:clrMapOvr>
</p:sldLayout>
</file>

<file path=ppt/slideLayouts/slideLayout37.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cSld name="BLANK_1_1_1_1_1_1_2">
    <p:spTree>
      <p:nvGrpSpPr>
        <p:cNvPr id="1" name=""/>
        <p:cNvGrpSpPr/>
        <p:nvPr/>
      </p:nvGrpSpPr>
      <p:grpSpPr>
        <a:xfrm>
          <a:off x="0" y="0"/>
          <a:ext cx="0" cy="0"/>
          <a:chOff x="0" y="0"/>
          <a:chExt cx="0" cy="0"/>
        </a:xfrm>
      </p:grpSpPr>
      <p:sp>
        <p:nvSpPr>
          <p:cNvPr id="2" name="Google Shape;267;p38"/>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DAAAAqGnnAN2p/AwAAAAAAAAAAAAAAAAAAAAAAAAAAAAAAAAAAAAAeAAAAAEAAABAAAAAnP///2MAAADg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BUUFB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GnnAN2p/AUAAAAAAAAAAAAAAAAAAAAAAAAAAAAAAAAAAAAAAAAAABgXOgJ/f38A6sBsA8zMzADAwP8Af39/AAAAAAAAAAAAAAAAAAAAAAAAAAAAIQAAABgAAAAUAAAAWev//4fo///YEgAAXBYAABAAAAAmAAAACAAAAP//////////MAAAABQAAAAAAAAAAAD//wAAAQAAAP//AAABAA=="/>
              </a:ext>
            </a:extLst>
          </p:cNvSpPr>
          <p:nvPr/>
        </p:nvSpPr>
        <p:spPr>
          <a:xfrm rot="13199837">
            <a:off x="-3357245" y="-3815715"/>
            <a:ext cx="6420485" cy="7450455"/>
          </a:xfrm>
          <a:custGeom>
            <a:avLst/>
            <a:gdLst/>
            <a:ahLst/>
            <a:cxnLst/>
            <a:rect l="0" t="0" r="6420485" b="7450455"/>
            <a:pathLst>
              <a:path w="6420485" h="7450455">
                <a:moveTo>
                  <a:pt x="5743622" y="0"/>
                </a:moveTo>
                <a:cubicBezTo>
                  <a:pt x="5700446" y="0"/>
                  <a:pt x="5656562" y="4449"/>
                  <a:pt x="5612577" y="13650"/>
                </a:cubicBezTo>
                <a:cubicBezTo>
                  <a:pt x="5268282" y="85950"/>
                  <a:pt x="5049166" y="424188"/>
                  <a:pt x="5122575" y="768595"/>
                </a:cubicBezTo>
                <a:cubicBezTo>
                  <a:pt x="5123789" y="774560"/>
                  <a:pt x="5234610" y="1387335"/>
                  <a:pt x="4895067" y="1767841"/>
                </a:cubicBezTo>
                <a:cubicBezTo>
                  <a:pt x="4624585" y="2072508"/>
                  <a:pt x="4128819" y="2157043"/>
                  <a:pt x="3661972" y="2157043"/>
                </a:cubicBezTo>
                <a:cubicBezTo>
                  <a:pt x="3520209" y="2157043"/>
                  <a:pt x="3381074" y="2149257"/>
                  <a:pt x="3251749" y="2137426"/>
                </a:cubicBezTo>
                <a:cubicBezTo>
                  <a:pt x="3113020" y="2124685"/>
                  <a:pt x="2976819" y="2118416"/>
                  <a:pt x="2843650" y="2118416"/>
                </a:cubicBezTo>
                <a:cubicBezTo>
                  <a:pt x="1776283" y="2118416"/>
                  <a:pt x="900022" y="2521168"/>
                  <a:pt x="403346" y="3252249"/>
                </a:cubicBezTo>
                <a:cubicBezTo>
                  <a:pt x="170985" y="3595341"/>
                  <a:pt x="37311" y="3995060"/>
                  <a:pt x="18099" y="4409238"/>
                </a:cubicBezTo>
                <a:cubicBezTo>
                  <a:pt x="0" y="4828169"/>
                  <a:pt x="90295" y="5244774"/>
                  <a:pt x="282919" y="5617999"/>
                </a:cubicBezTo>
                <a:cubicBezTo>
                  <a:pt x="546626" y="6139261"/>
                  <a:pt x="993250" y="6582359"/>
                  <a:pt x="1572334" y="6897745"/>
                </a:cubicBezTo>
                <a:cubicBezTo>
                  <a:pt x="2188730" y="7232445"/>
                  <a:pt x="2935159" y="7419108"/>
                  <a:pt x="3792309" y="7449140"/>
                </a:cubicBezTo>
                <a:lnTo>
                  <a:pt x="3816375" y="7449140"/>
                </a:lnTo>
                <a:lnTo>
                  <a:pt x="3816375" y="7450353"/>
                </a:lnTo>
                <a:cubicBezTo>
                  <a:pt x="4161884" y="7449140"/>
                  <a:pt x="4442376" y="7172280"/>
                  <a:pt x="4448443" y="6826760"/>
                </a:cubicBezTo>
                <a:cubicBezTo>
                  <a:pt x="4454510" y="6482455"/>
                  <a:pt x="4183623" y="6194673"/>
                  <a:pt x="3838114" y="6181427"/>
                </a:cubicBezTo>
                <a:cubicBezTo>
                  <a:pt x="3179554" y="6158574"/>
                  <a:pt x="2620895" y="6023683"/>
                  <a:pt x="2177911" y="5782922"/>
                </a:cubicBezTo>
                <a:cubicBezTo>
                  <a:pt x="1826335" y="5591506"/>
                  <a:pt x="1561514" y="5336285"/>
                  <a:pt x="1414594" y="5044965"/>
                </a:cubicBezTo>
                <a:cubicBezTo>
                  <a:pt x="1228038" y="4677705"/>
                  <a:pt x="1242498" y="4274448"/>
                  <a:pt x="1453119" y="3965028"/>
                </a:cubicBezTo>
                <a:cubicBezTo>
                  <a:pt x="1707727" y="3590993"/>
                  <a:pt x="2204706" y="3386533"/>
                  <a:pt x="2841830" y="3386533"/>
                </a:cubicBezTo>
                <a:cubicBezTo>
                  <a:pt x="2936979" y="3386533"/>
                  <a:pt x="3035162" y="3391083"/>
                  <a:pt x="3136175" y="3400386"/>
                </a:cubicBezTo>
                <a:cubicBezTo>
                  <a:pt x="3319192" y="3417172"/>
                  <a:pt x="3494931" y="3425666"/>
                  <a:pt x="3664702" y="3425666"/>
                </a:cubicBezTo>
                <a:cubicBezTo>
                  <a:pt x="4630247" y="3425666"/>
                  <a:pt x="5362217" y="3153558"/>
                  <a:pt x="5843726" y="2611769"/>
                </a:cubicBezTo>
                <a:cubicBezTo>
                  <a:pt x="6168810" y="2245824"/>
                  <a:pt x="6361433" y="1765414"/>
                  <a:pt x="6402385" y="1221198"/>
                </a:cubicBezTo>
                <a:cubicBezTo>
                  <a:pt x="6420383" y="982863"/>
                  <a:pt x="6408351" y="742102"/>
                  <a:pt x="6365074" y="507307"/>
                </a:cubicBezTo>
                <a:cubicBezTo>
                  <a:pt x="6303090" y="206987"/>
                  <a:pt x="6038675" y="0"/>
                  <a:pt x="5743622" y="0"/>
                </a:cubicBezTo>
                <a:close/>
              </a:path>
            </a:pathLst>
          </a:custGeom>
          <a:gradFill flip="none" rotWithShape="0">
            <a:gsLst>
              <a:gs pos="0">
                <a:srgbClr val="A869E7"/>
              </a:gs>
              <a:gs pos="100000">
                <a:schemeClr val="accent1"/>
              </a:gs>
            </a:gsLst>
            <a:lin ang="816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sp>
        <p:nvSpPr>
          <p:cNvPr id="3" name="Google Shape;268;p38"/>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DAAAA/5ySAKhp5wAAAAAAAAAAAAAAAAAAAAAAAAAAAAAAAAAAAAAAeAAAAAEAAABAAAAAnP///2MAAADgAAAAAAAAAAEAAAAvAAAA6nWRDQ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BERER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ySAKhp5wDqdZEGAAAAAAAAAAAAAAAAAAAAAAAAAAAAAAAAAAAAABgXOgJ/f38A6sBsA8zMzADAwP8Af39/AAAAAAAAAAAAAAAAAAAAAAAAAAAAIQAAABgAAAAUAAAAhhQAALcMAACUQAAA/CsAABAAAAAmAAAACAAAAP//////////MAAAABQAAAAAAAAAAAD//wAAAQAAAP//AAABAA=="/>
              </a:ext>
            </a:extLst>
          </p:cNvSpPr>
          <p:nvPr/>
        </p:nvSpPr>
        <p:spPr>
          <a:xfrm rot="10454013">
            <a:off x="3336290" y="2066925"/>
            <a:ext cx="7161530" cy="5083175"/>
          </a:xfrm>
          <a:custGeom>
            <a:avLst/>
            <a:gdLst/>
            <a:ahLst/>
            <a:cxnLst/>
            <a:rect l="0" t="0" r="7161530" b="5083175"/>
            <a:pathLst>
              <a:path w="7161530" h="5083175">
                <a:moveTo>
                  <a:pt x="6452939" y="0"/>
                </a:moveTo>
                <a:cubicBezTo>
                  <a:pt x="6387400" y="0"/>
                  <a:pt x="6320111" y="10186"/>
                  <a:pt x="6252513" y="32102"/>
                </a:cubicBezTo>
                <a:cubicBezTo>
                  <a:pt x="6150860" y="65131"/>
                  <a:pt x="6052807" y="106804"/>
                  <a:pt x="5958562" y="154546"/>
                </a:cubicBezTo>
                <a:cubicBezTo>
                  <a:pt x="5589811" y="345724"/>
                  <a:pt x="5262729" y="638457"/>
                  <a:pt x="4983388" y="1025648"/>
                </a:cubicBezTo>
                <a:cubicBezTo>
                  <a:pt x="4664949" y="1467887"/>
                  <a:pt x="4410095" y="2038743"/>
                  <a:pt x="4225102" y="2723607"/>
                </a:cubicBezTo>
                <a:cubicBezTo>
                  <a:pt x="3969322" y="3669512"/>
                  <a:pt x="3272564" y="3791956"/>
                  <a:pt x="2925522" y="3791956"/>
                </a:cubicBezTo>
                <a:cubicBezTo>
                  <a:pt x="2903607" y="3791956"/>
                  <a:pt x="2883029" y="3791442"/>
                  <a:pt x="2864098" y="3790619"/>
                </a:cubicBezTo>
                <a:cubicBezTo>
                  <a:pt x="2211169" y="3761191"/>
                  <a:pt x="1472535" y="3298167"/>
                  <a:pt x="1326743" y="2469973"/>
                </a:cubicBezTo>
                <a:cubicBezTo>
                  <a:pt x="1266759" y="2162319"/>
                  <a:pt x="996883" y="1947991"/>
                  <a:pt x="693672" y="1947991"/>
                </a:cubicBezTo>
                <a:cubicBezTo>
                  <a:pt x="656426" y="1947991"/>
                  <a:pt x="618666" y="1951181"/>
                  <a:pt x="580701" y="1957869"/>
                </a:cubicBezTo>
                <a:cubicBezTo>
                  <a:pt x="234071" y="2019194"/>
                  <a:pt x="103" y="2347529"/>
                  <a:pt x="55148" y="2695414"/>
                </a:cubicBezTo>
                <a:cubicBezTo>
                  <a:pt x="171515" y="3371634"/>
                  <a:pt x="531726" y="3982928"/>
                  <a:pt x="1065818" y="4414157"/>
                </a:cubicBezTo>
                <a:cubicBezTo>
                  <a:pt x="1560710" y="4816061"/>
                  <a:pt x="2169500" y="5048808"/>
                  <a:pt x="2805348" y="5079367"/>
                </a:cubicBezTo>
                <a:cubicBezTo>
                  <a:pt x="2849385" y="5081837"/>
                  <a:pt x="2891054" y="5083072"/>
                  <a:pt x="2933959" y="5083072"/>
                </a:cubicBezTo>
                <a:cubicBezTo>
                  <a:pt x="3480295" y="5083072"/>
                  <a:pt x="3991134" y="4925026"/>
                  <a:pt x="4421104" y="4624884"/>
                </a:cubicBezTo>
                <a:cubicBezTo>
                  <a:pt x="4928240" y="4269591"/>
                  <a:pt x="5290920" y="3729397"/>
                  <a:pt x="5470975" y="3060482"/>
                </a:cubicBezTo>
                <a:cubicBezTo>
                  <a:pt x="5767396" y="1967747"/>
                  <a:pt x="6186356" y="1521803"/>
                  <a:pt x="6485246" y="1339269"/>
                </a:cubicBezTo>
                <a:cubicBezTo>
                  <a:pt x="6542864" y="1304903"/>
                  <a:pt x="6602847" y="1275578"/>
                  <a:pt x="6665300" y="1252221"/>
                </a:cubicBezTo>
                <a:cubicBezTo>
                  <a:pt x="6879719" y="1176285"/>
                  <a:pt x="7037756" y="992516"/>
                  <a:pt x="7081895" y="769545"/>
                </a:cubicBezTo>
                <a:lnTo>
                  <a:pt x="7081895" y="764708"/>
                </a:lnTo>
                <a:cubicBezTo>
                  <a:pt x="7161427" y="354161"/>
                  <a:pt x="6839079" y="0"/>
                  <a:pt x="6452939" y="0"/>
                </a:cubicBezTo>
                <a:close/>
              </a:path>
            </a:pathLst>
          </a:custGeom>
          <a:gradFill flip="none" rotWithShape="0">
            <a:gsLst>
              <a:gs pos="0">
                <a:srgbClr val="FF9C92"/>
              </a:gs>
              <a:gs pos="47000">
                <a:schemeClr val="accent2"/>
              </a:gs>
              <a:gs pos="100000">
                <a:srgbClr val="A869E7"/>
              </a:gs>
            </a:gsLst>
            <a:lin ang="816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pic>
        <p:nvPicPr>
          <p:cNvPr id="4" name="Google Shape;269;p38"/>
          <p:cNvPicPr>
            <a:extLst>
              <a:ext uri="smNativeData">
                <pr:smNativeData xmlns:pr="smNativeData" xmlns="smNativeData" val="SMDATA_18_miGjYxMAAAAlAAAAEQAAAA0AAAAAkAAAAEgAAACQAAAASAAAAAAAAAAAAAAAAAAAAAEAAABQAAAAkNrEyf0OzT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QAAAAAAAAAGAAAAAAAAAAEAAAAAAAAAQAAAAAAAAADDAAAAZAAAAGQAAAAAAAAAy8vLAEAAAAAAAAAAwwAAAGQAAABkAAAAAAAAAAcAAAA4AAAAAAAAAAAAAAAAAAAA////AAAAAAAAAAAA8wgAAPILAAD9BAAASQIAAAAAAABkAAAAZAAAAAAAAAAjAAAABAAAAGUAAAAXAAAAFAAAAAAAAAAAAAAA/38AAP9/AAAAAAAACQAAAAQAAAAUFBQUHgAAAGgAAAAAAAAAAAAAAAAAAAAAAAAAAAAAABAnAAAQJwAAAAAAAAAAAAAAAAAAAAAAAAAAAAAAAAAAAAAAAAAAAAA+BgAAAAAAAMDA/wAAAAAAAAAAAAAAAAAAAAAAZAAAAAAAAAB/f38ACgAAACIAAAAYAAAAAAAAAAAAAAAAAAAAAAAAAAAAAAAAAAAAJAAAACQAAAAAAAAABwAAAAAAAAAAAAAAAAAAAAAAAAAAAAAAAAAAAH9/fwAlAAAAWAAAAAAAAAAAAAAAAAAAAAAAAAAAAAAAAAAAAAAAAAAAAAAAAAAAAAAAAAAAAAAAPwAAAAAAAACghgEAAAAAAAAAAAAAAAAADAAAAAEAAAAAAAAAAAAAAAAAAAAfAAAAVAAAAN2p/AXj5+YBAAAAAAAAAAAAAAAAAAAAAAAAAAAAAAAAAAAAAAAAAAAYFzoCf39/AAAAAADLy8sAwMD/AH9/fwAAAAAAAAAAAAAAAAD///8AAAAAACEAAAAYAAAAFAAAAHYIAAB5BAAAyi8AAFYaAAAQAAAAJgAAAAgAAAD//////////zAAAAAUAAAAAAAAAAAA//8AAAEAAAD//wAAAQA="/>
              </a:ext>
            </a:extLst>
          </p:cNvPicPr>
          <p:nvPr/>
        </p:nvPicPr>
        <p:blipFill>
          <a:blip r:embed="rId2"/>
          <a:srcRect l="22910" t="30580" r="12770" b="5850"/>
          <a:stretch>
            <a:fillRect/>
          </a:stretch>
        </p:blipFill>
        <p:spPr>
          <a:xfrm>
            <a:off x="1375410" y="727075"/>
            <a:ext cx="6393180" cy="3554095"/>
          </a:xfrm>
          <a:prstGeom prst="roundRect">
            <a:avLst>
              <a:gd name="adj" fmla="val 11351"/>
            </a:avLst>
          </a:prstGeom>
          <a:noFill/>
          <a:ln>
            <a:noFill/>
          </a:ln>
          <a:effectLst>
            <a:outerShdw blurRad="1014730" dist="123825" dir="5400000" algn="bl">
              <a:srgbClr val="000000">
                <a:alpha val="36000"/>
              </a:srgbClr>
            </a:outerShdw>
          </a:effectLst>
        </p:spPr>
      </p:pic>
      <p:sp>
        <p:nvSpPr>
          <p:cNvPr id="5" name="Google Shape;270;p38"/>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BMTEx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AAoAAOAFAAC3LgAAfQoAABAAAAAmAAAACAAAAD2wAAAAAAAAMAAAABQAAAAAAAAAAAD//wAAAQAAAP//AAABAA=="/>
              </a:ext>
            </a:extLst>
          </p:cNvSpPr>
          <p:nvPr>
            <p:ph type="ctrTitle"/>
          </p:nvPr>
        </p:nvSpPr>
        <p:spPr>
          <a:xfrm>
            <a:off x="1625600" y="955040"/>
            <a:ext cx="5968365" cy="749935"/>
          </a:xfrm>
        </p:spPr>
        <p:txBody>
          <a:bodyPr vert="horz" wrap="square" lIns="91440" tIns="91440" rIns="91440" bIns="91440" numCol="1" spcCol="215900" anchor="t">
            <a:prstTxWarp prst="textNoShape">
              <a:avLst/>
            </a:prstTxWarp>
          </a:bodyPr>
          <a:lstStyle>
            <a:lvl1pPr algn="ctr">
              <a:lnSpc>
                <a:spcPct val="80000"/>
              </a:lnSpc>
              <a:spcBef>
                <a:spcPts val="0"/>
              </a:spcBef>
              <a:spcAft>
                <a:spcPts val="0"/>
              </a:spcAft>
              <a:buNone/>
              <a:defRPr sz="6000" cap="none"/>
            </a:lvl1pPr>
            <a:lvl2pPr algn="ctr">
              <a:spcBef>
                <a:spcPts val="0"/>
              </a:spcBef>
              <a:spcAft>
                <a:spcPts val="0"/>
              </a:spcAft>
              <a:buNone/>
              <a:defRPr sz="5200" cap="none"/>
            </a:lvl2pPr>
            <a:lvl3pPr algn="ctr">
              <a:spcBef>
                <a:spcPts val="0"/>
              </a:spcBef>
              <a:spcAft>
                <a:spcPts val="0"/>
              </a:spcAft>
              <a:buNone/>
              <a:defRPr sz="5200" cap="none"/>
            </a:lvl3pPr>
            <a:lvl4pPr algn="ctr">
              <a:spcBef>
                <a:spcPts val="0"/>
              </a:spcBef>
              <a:spcAft>
                <a:spcPts val="0"/>
              </a:spcAft>
              <a:buNone/>
              <a:defRPr sz="5200" cap="none"/>
            </a:lvl4pPr>
            <a:lvl5pPr algn="ctr">
              <a:spcBef>
                <a:spcPts val="0"/>
              </a:spcBef>
              <a:spcAft>
                <a:spcPts val="0"/>
              </a:spcAft>
              <a:buNone/>
              <a:defRPr sz="5200" cap="none"/>
            </a:lvl5pPr>
            <a:lvl6pPr algn="ctr">
              <a:spcBef>
                <a:spcPts val="0"/>
              </a:spcBef>
              <a:spcAft>
                <a:spcPts val="0"/>
              </a:spcAft>
              <a:buNone/>
              <a:defRPr sz="5200" cap="none"/>
            </a:lvl6pPr>
            <a:lvl7pPr algn="ctr">
              <a:spcBef>
                <a:spcPts val="0"/>
              </a:spcBef>
              <a:spcAft>
                <a:spcPts val="0"/>
              </a:spcAft>
              <a:buNone/>
              <a:defRPr sz="5200" cap="none"/>
            </a:lvl7pPr>
            <a:lvl8pPr algn="ctr">
              <a:spcBef>
                <a:spcPts val="0"/>
              </a:spcBef>
              <a:spcAft>
                <a:spcPts val="0"/>
              </a:spcAft>
              <a:buNone/>
              <a:defRPr sz="5200" cap="none"/>
            </a:lvl8pPr>
            <a:lvl9pPr algn="ctr">
              <a:spcBef>
                <a:spcPts val="0"/>
              </a:spcBef>
              <a:spcAft>
                <a:spcPts val="0"/>
              </a:spcAft>
              <a:buNone/>
              <a:defRPr sz="5200" cap="none"/>
            </a:lvl9pPr>
          </a:lstStyle>
          <a:p>
            <a:pPr/>
          </a:p>
        </p:txBody>
      </p:sp>
      <p:sp>
        <p:nvSpPr>
          <p:cNvPr id="6" name="Google Shape;271;p38"/>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BQUFB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AAoAADQTAADjHQAARhkAABAAAAAmAAAACAAAAL2wAAAAAAAAMAAAABQAAAAAAAAAAAD//wAAAQAAAP//AAABAA=="/>
              </a:ext>
            </a:extLst>
          </p:cNvSpPr>
          <p:nvPr>
            <p:ph type="subTitle" idx="1"/>
          </p:nvPr>
        </p:nvSpPr>
        <p:spPr>
          <a:xfrm>
            <a:off x="1625600" y="3121660"/>
            <a:ext cx="3232785" cy="986790"/>
          </a:xfrm>
        </p:spPr>
        <p:txBody>
          <a:bodyPr vert="horz" wrap="square" lIns="91440" tIns="91440" rIns="91440" bIns="91440" numCol="1" spcCol="215900" anchor="ctr">
            <a:prstTxWarp prst="textNoShape">
              <a:avLst/>
            </a:prstTxWarp>
          </a:bodyPr>
          <a:lstStyle>
            <a:lvl1pPr>
              <a:lnSpc>
                <a:spcPct val="100000"/>
              </a:lnSpc>
              <a:spcBef>
                <a:spcPts val="0"/>
              </a:spcBef>
              <a:spcAft>
                <a:spcPts val="0"/>
              </a:spcAft>
              <a:buNone/>
            </a:lvl1pPr>
            <a:lvl2pPr algn="ctr">
              <a:lnSpc>
                <a:spcPct val="100000"/>
              </a:lnSpc>
              <a:spcBef>
                <a:spcPts val="0"/>
              </a:spcBef>
              <a:spcAft>
                <a:spcPts val="0"/>
              </a:spcAft>
              <a:buNone/>
              <a:defRPr sz="1800" cap="none"/>
            </a:lvl2pPr>
            <a:lvl3pPr algn="ctr">
              <a:lnSpc>
                <a:spcPct val="100000"/>
              </a:lnSpc>
              <a:spcBef>
                <a:spcPts val="0"/>
              </a:spcBef>
              <a:spcAft>
                <a:spcPts val="0"/>
              </a:spcAft>
              <a:buNone/>
              <a:defRPr sz="1800" cap="none"/>
            </a:lvl3pPr>
            <a:lvl4pPr algn="ctr">
              <a:lnSpc>
                <a:spcPct val="100000"/>
              </a:lnSpc>
              <a:spcBef>
                <a:spcPts val="0"/>
              </a:spcBef>
              <a:spcAft>
                <a:spcPts val="0"/>
              </a:spcAft>
              <a:buNone/>
              <a:defRPr sz="1800" cap="none"/>
            </a:lvl4pPr>
            <a:lvl5pPr algn="ctr">
              <a:lnSpc>
                <a:spcPct val="100000"/>
              </a:lnSpc>
              <a:spcBef>
                <a:spcPts val="0"/>
              </a:spcBef>
              <a:spcAft>
                <a:spcPts val="0"/>
              </a:spcAft>
              <a:buNone/>
              <a:defRPr sz="1800" cap="none"/>
            </a:lvl5pPr>
            <a:lvl6pPr algn="ctr">
              <a:lnSpc>
                <a:spcPct val="100000"/>
              </a:lnSpc>
              <a:spcBef>
                <a:spcPts val="0"/>
              </a:spcBef>
              <a:spcAft>
                <a:spcPts val="0"/>
              </a:spcAft>
              <a:buNone/>
              <a:defRPr sz="1800" cap="none"/>
            </a:lvl6pPr>
            <a:lvl7pPr algn="ctr">
              <a:lnSpc>
                <a:spcPct val="100000"/>
              </a:lnSpc>
              <a:spcBef>
                <a:spcPts val="0"/>
              </a:spcBef>
              <a:spcAft>
                <a:spcPts val="0"/>
              </a:spcAft>
              <a:buNone/>
              <a:defRPr sz="1800" cap="none"/>
            </a:lvl7pPr>
            <a:lvl8pPr algn="ctr">
              <a:lnSpc>
                <a:spcPct val="100000"/>
              </a:lnSpc>
              <a:spcBef>
                <a:spcPts val="0"/>
              </a:spcBef>
              <a:spcAft>
                <a:spcPts val="0"/>
              </a:spcAft>
              <a:buNone/>
              <a:defRPr sz="1800" cap="none"/>
            </a:lvl8pPr>
            <a:lvl9pPr algn="ctr">
              <a:lnSpc>
                <a:spcPct val="100000"/>
              </a:lnSpc>
              <a:spcBef>
                <a:spcPts val="0"/>
              </a:spcBef>
              <a:spcAft>
                <a:spcPts val="0"/>
              </a:spcAft>
              <a:buNone/>
              <a:defRPr sz="1800" cap="none"/>
            </a:lvl9pPr>
          </a:lstStyle>
          <a:p>
            <a:pPr/>
          </a:p>
        </p:txBody>
      </p:sp>
      <p:sp>
        <p:nvSpPr>
          <p:cNvPr id="7" name="Google Shape;272;p38"/>
          <p:cNvSpPr>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BESEh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iwwAAL0aAAC1KwAAcxwAABAAAAAmAAAACAAAAP//////////MAAAABQAAAAAAAAAAAD//wAAAQAAAP//AAABAA=="/>
              </a:ext>
            </a:extLst>
          </p:cNvSpPr>
          <p:nvPr/>
        </p:nvSpPr>
        <p:spPr>
          <a:xfrm>
            <a:off x="2038985" y="4346575"/>
            <a:ext cx="5066030" cy="278130"/>
          </a:xfrm>
          <a:prstGeom prst="rect">
            <a:avLst/>
          </a:prstGeom>
          <a:noFill/>
          <a:ln>
            <a:noFill/>
          </a:ln>
          <a:effectLst/>
        </p:spPr>
        <p:txBody>
          <a:bodyPr vert="horz" wrap="square" lIns="91440" tIns="91440" rIns="91440" bIns="91440" numCol="1" spcCol="215900" anchor="ctr"/>
          <a:lstStyle/>
          <a:p>
            <a:pPr marL="0" indent="0" algn="ctr">
              <a:spcBef>
                <a:spcPts val="300"/>
              </a:spcBef>
              <a:spcAft>
                <a:spcPts val="0"/>
              </a:spcAft>
              <a:buNone/>
            </a:pPr>
            <a:r>
              <a:rPr lang="en-us" sz="1000" cap="none">
                <a:solidFill>
                  <a:srgbClr val="E3E7E6"/>
                </a:solidFill>
                <a:latin typeface="Rubik" pitchFamily="0" charset="0"/>
                <a:ea typeface="Rubik" pitchFamily="0" charset="0"/>
                <a:cs typeface="Rubik" pitchFamily="0" charset="0"/>
              </a:rPr>
              <a:t>CREDITS: This presentation template was created by </a:t>
            </a:r>
            <a:r>
              <a:rPr lang="en-us" sz="1000" b="1" cap="none">
                <a:solidFill>
                  <a:srgbClr val="EAC06C"/>
                </a:solidFill>
                <a:latin typeface="Rubik" pitchFamily="0" charset="0"/>
                <a:ea typeface="Rubik" pitchFamily="0" charset="0"/>
                <a:cs typeface="Rubik" pitchFamily="0" charset="0"/>
                <a:hlinkClick r:id="rId3"/>
              </a:rPr>
              <a:t>Slidesgo</a:t>
            </a:r>
            <a:r>
              <a:rPr lang="en-us" sz="1000" cap="none">
                <a:solidFill>
                  <a:srgbClr val="E3E7E6"/>
                </a:solidFill>
                <a:latin typeface="Rubik" pitchFamily="0" charset="0"/>
                <a:ea typeface="Rubik" pitchFamily="0" charset="0"/>
                <a:cs typeface="Rubik" pitchFamily="0" charset="0"/>
              </a:rPr>
              <a:t>, and includes icons by </a:t>
            </a:r>
            <a:r>
              <a:rPr lang="en-us" sz="1000" b="1" cap="none">
                <a:solidFill>
                  <a:srgbClr val="EAC06C"/>
                </a:solidFill>
                <a:latin typeface="Rubik" pitchFamily="0" charset="0"/>
                <a:ea typeface="Rubik" pitchFamily="0" charset="0"/>
                <a:cs typeface="Rubik" pitchFamily="0" charset="0"/>
                <a:hlinkClick r:id="rId4"/>
              </a:rPr>
              <a:t>Flaticon</a:t>
            </a:r>
            <a:r>
              <a:rPr lang="en-us" sz="1000" cap="none">
                <a:solidFill>
                  <a:srgbClr val="E3E7E6"/>
                </a:solidFill>
                <a:latin typeface="Rubik" pitchFamily="0" charset="0"/>
                <a:ea typeface="Rubik" pitchFamily="0" charset="0"/>
                <a:cs typeface="Rubik" pitchFamily="0" charset="0"/>
              </a:rPr>
              <a:t> and infographics &amp; images by </a:t>
            </a:r>
            <a:r>
              <a:rPr lang="en-us" sz="1000" b="1" cap="none">
                <a:solidFill>
                  <a:srgbClr val="EAC06C"/>
                </a:solidFill>
                <a:latin typeface="Rubik" pitchFamily="0" charset="0"/>
                <a:ea typeface="Rubik" pitchFamily="0" charset="0"/>
                <a:cs typeface="Rubik" pitchFamily="0" charset="0"/>
                <a:hlinkClick r:id="rId5"/>
              </a:rPr>
              <a:t>Freepik</a:t>
            </a:r>
            <a:endParaRPr sz="1000" b="1" cap="none">
              <a:solidFill>
                <a:srgbClr val="EAC06C"/>
              </a:solidFill>
              <a:latin typeface="Rubik" pitchFamily="0" charset="0"/>
              <a:ea typeface="Rubik" pitchFamily="0" charset="0"/>
              <a:cs typeface="Rubik" pitchFamily="0" charset="0"/>
            </a:endParaRPr>
          </a:p>
        </p:txBody>
      </p:sp>
    </p:spTree>
  </p:cSld>
  <p:clrMapOvr>
    <a:masterClrMapping/>
  </p:clrMapOvr>
</p:sldLayout>
</file>

<file path=ppt/slideLayouts/slideLayout38.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cSld name="BLANK_1_1_1_1_1_1_1">
    <p:bg>
      <p:bgPr>
        <a:solidFill>
          <a:srgbClr val="18173A"/>
        </a:solidFill>
        <a:effectLst/>
      </p:bgPr>
    </p:bg>
    <p:spTree>
      <p:nvGrpSpPr>
        <p:cNvPr id="1" name=""/>
        <p:cNvGrpSpPr/>
        <p:nvPr/>
      </p:nvGrpSpPr>
      <p:grpSpPr>
        <a:xfrm>
          <a:off x="0" y="0"/>
          <a:ext cx="0" cy="0"/>
          <a:chOff x="0" y="0"/>
          <a:chExt cx="0" cy="0"/>
        </a:xfrm>
      </p:grpSpPr>
      <p:sp>
        <p:nvSpPr>
          <p:cNvPr id="2" name="Google Shape;274;p39"/>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DAAAAidDpAKhp5wAAAAAAAAAAAAAAAAAAAAAAAAAAAAAAAAAAAAAAeAAAAAEAAABAAAAAnf///2QAAADhAAAAAAAAAAEAAABBAAAAqGnn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idDpAKhp5wCoaecAAAAAAAAAAAAAAAAAAAAAAAAAAAAAAAAAAAAAAAAAAAJ/f38AAAAAA8zMzADAwP8Af39/AAAAAAAAAAAAAAAAAAAAAAAAAAAAIQAAABgAAAAUAAAAjyQAAEnp//96SQAATB0AABAAAAAmAAAACAAAAP//////////MAAAABQAAAAKAAAAAAD//2RrAAAAAP//YtEBAA=="/>
              </a:ext>
            </a:extLst>
          </p:cNvSpPr>
          <p:nvPr/>
        </p:nvSpPr>
        <p:spPr>
          <a:xfrm rot="3234174">
            <a:off x="4716145" y="-2465705"/>
            <a:ext cx="8455025" cy="6001385"/>
          </a:xfrm>
          <a:custGeom>
            <a:avLst/>
            <a:gdLst/>
            <a:ahLst/>
            <a:cxnLst/>
            <a:rect l="0" t="0" r="6000931" b="8455656"/>
            <a:pathLst>
              <a:path w="8455025" h="6001385">
                <a:moveTo>
                  <a:pt x="7618450" y="0"/>
                </a:moveTo>
                <a:cubicBezTo>
                  <a:pt x="7541073" y="0"/>
                  <a:pt x="7461630" y="12026"/>
                  <a:pt x="7381824" y="37901"/>
                </a:cubicBezTo>
                <a:cubicBezTo>
                  <a:pt x="7261810" y="76897"/>
                  <a:pt x="7146047" y="126096"/>
                  <a:pt x="7034780" y="182463"/>
                </a:cubicBezTo>
                <a:cubicBezTo>
                  <a:pt x="6599426" y="408174"/>
                  <a:pt x="6213268" y="753787"/>
                  <a:pt x="5883472" y="1210918"/>
                </a:cubicBezTo>
                <a:cubicBezTo>
                  <a:pt x="5507518" y="1733042"/>
                  <a:pt x="5206633" y="2407016"/>
                  <a:pt x="4988227" y="3215591"/>
                </a:cubicBezTo>
                <a:cubicBezTo>
                  <a:pt x="4686249" y="4332362"/>
                  <a:pt x="3863644" y="4476924"/>
                  <a:pt x="3453921" y="4476924"/>
                </a:cubicBezTo>
                <a:cubicBezTo>
                  <a:pt x="3428047" y="4476924"/>
                  <a:pt x="3403753" y="4476317"/>
                  <a:pt x="3381402" y="4475345"/>
                </a:cubicBezTo>
                <a:cubicBezTo>
                  <a:pt x="2610544" y="4440602"/>
                  <a:pt x="1738500" y="3893939"/>
                  <a:pt x="1566375" y="2916141"/>
                </a:cubicBezTo>
                <a:cubicBezTo>
                  <a:pt x="1495557" y="2552914"/>
                  <a:pt x="1176937" y="2299870"/>
                  <a:pt x="818960" y="2299870"/>
                </a:cubicBezTo>
                <a:cubicBezTo>
                  <a:pt x="774988" y="2299870"/>
                  <a:pt x="730408" y="2303636"/>
                  <a:pt x="685585" y="2311533"/>
                </a:cubicBezTo>
                <a:cubicBezTo>
                  <a:pt x="276347" y="2383935"/>
                  <a:pt x="121" y="2771580"/>
                  <a:pt x="65108" y="3182306"/>
                </a:cubicBezTo>
                <a:cubicBezTo>
                  <a:pt x="202493" y="3980676"/>
                  <a:pt x="627764" y="4702392"/>
                  <a:pt x="1258323" y="5211518"/>
                </a:cubicBezTo>
                <a:cubicBezTo>
                  <a:pt x="1842600" y="5686021"/>
                  <a:pt x="2561348" y="5960810"/>
                  <a:pt x="3312042" y="5996890"/>
                </a:cubicBezTo>
                <a:cubicBezTo>
                  <a:pt x="3364032" y="5999805"/>
                  <a:pt x="3413228" y="6001263"/>
                  <a:pt x="3463881" y="6001263"/>
                </a:cubicBezTo>
                <a:cubicBezTo>
                  <a:pt x="4108895" y="6001263"/>
                  <a:pt x="4712001" y="5814669"/>
                  <a:pt x="5219631" y="5460310"/>
                </a:cubicBezTo>
                <a:cubicBezTo>
                  <a:pt x="5818364" y="5040837"/>
                  <a:pt x="6246551" y="4403064"/>
                  <a:pt x="6459126" y="3613319"/>
                </a:cubicBezTo>
                <a:cubicBezTo>
                  <a:pt x="6809085" y="2323195"/>
                  <a:pt x="7303717" y="1796698"/>
                  <a:pt x="7656592" y="1581191"/>
                </a:cubicBezTo>
                <a:cubicBezTo>
                  <a:pt x="7724616" y="1540617"/>
                  <a:pt x="7795434" y="1505995"/>
                  <a:pt x="7869167" y="1478419"/>
                </a:cubicBezTo>
                <a:cubicBezTo>
                  <a:pt x="8122314" y="1388765"/>
                  <a:pt x="8308894" y="1171800"/>
                  <a:pt x="8361006" y="908553"/>
                </a:cubicBezTo>
                <a:lnTo>
                  <a:pt x="8361006" y="902843"/>
                </a:lnTo>
                <a:cubicBezTo>
                  <a:pt x="8454903" y="418136"/>
                  <a:pt x="8074333" y="0"/>
                  <a:pt x="7618450" y="0"/>
                </a:cubicBezTo>
                <a:close/>
              </a:path>
            </a:pathLst>
          </a:custGeom>
          <a:gradFill flip="none" rotWithShape="0">
            <a:gsLst>
              <a:gs pos="0">
                <a:srgbClr val="89D0E9"/>
              </a:gs>
              <a:gs pos="65000">
                <a:srgbClr val="A869E7"/>
              </a:gs>
              <a:gs pos="100000">
                <a:srgbClr val="A869E7"/>
              </a:gs>
            </a:gsLst>
            <a:lin ang="810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sp>
        <p:nvSpPr>
          <p:cNvPr id="3" name="Google Shape;275;p39"/>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DAAAA/5ySAKhp5wAAAAAAAAAAAAAAAAAAAAAAAAAAAAAAAAAAAAAAeAAAAAEAAABAAAAAnP///2MAAADgAAAAAAAAAAEAAAAvAAAA6nWRDQ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BMTEx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ySAKhp5wAAAAAGAAAAAAAAAAAAAAAAAAAAAAAAAAAAAAAAAAAAAAAAAAJ/f38AAAAAA8zMzADAwP8Af39/AAAAAAAAAAAAAAAAAAAAAAAAAAAAIQAAABgAAAAUAAAA4eT//y4OAADkGAAAGTMAABAAAAAmAAAACAAAAP//////////MAAAABQAAAAAAAAAAAD//wAAAQAAAP//AAABAA=="/>
              </a:ext>
            </a:extLst>
          </p:cNvSpPr>
          <p:nvPr/>
        </p:nvSpPr>
        <p:spPr>
          <a:xfrm rot="10454026">
            <a:off x="-4408805" y="2305050"/>
            <a:ext cx="8455025" cy="6001385"/>
          </a:xfrm>
          <a:custGeom>
            <a:avLst/>
            <a:gdLst/>
            <a:ahLst/>
            <a:cxnLst/>
            <a:rect l="0" t="0" r="8455025" b="6001385"/>
            <a:pathLst>
              <a:path w="8455025" h="6001385">
                <a:moveTo>
                  <a:pt x="7618450" y="0"/>
                </a:moveTo>
                <a:cubicBezTo>
                  <a:pt x="7541073" y="0"/>
                  <a:pt x="7461630" y="12026"/>
                  <a:pt x="7381824" y="37901"/>
                </a:cubicBezTo>
                <a:cubicBezTo>
                  <a:pt x="7261810" y="76897"/>
                  <a:pt x="7146047" y="126096"/>
                  <a:pt x="7034780" y="182463"/>
                </a:cubicBezTo>
                <a:cubicBezTo>
                  <a:pt x="6599426" y="408174"/>
                  <a:pt x="6213268" y="753787"/>
                  <a:pt x="5883472" y="1210918"/>
                </a:cubicBezTo>
                <a:cubicBezTo>
                  <a:pt x="5507518" y="1733042"/>
                  <a:pt x="5206633" y="2407016"/>
                  <a:pt x="4988227" y="3215591"/>
                </a:cubicBezTo>
                <a:cubicBezTo>
                  <a:pt x="4686249" y="4332362"/>
                  <a:pt x="3863644" y="4476924"/>
                  <a:pt x="3453921" y="4476924"/>
                </a:cubicBezTo>
                <a:cubicBezTo>
                  <a:pt x="3428047" y="4476924"/>
                  <a:pt x="3403753" y="4476317"/>
                  <a:pt x="3381402" y="4475345"/>
                </a:cubicBezTo>
                <a:cubicBezTo>
                  <a:pt x="2610544" y="4440602"/>
                  <a:pt x="1738500" y="3893939"/>
                  <a:pt x="1566375" y="2916141"/>
                </a:cubicBezTo>
                <a:cubicBezTo>
                  <a:pt x="1495557" y="2552914"/>
                  <a:pt x="1176937" y="2299870"/>
                  <a:pt x="818960" y="2299870"/>
                </a:cubicBezTo>
                <a:cubicBezTo>
                  <a:pt x="774988" y="2299870"/>
                  <a:pt x="730408" y="2303636"/>
                  <a:pt x="685585" y="2311533"/>
                </a:cubicBezTo>
                <a:cubicBezTo>
                  <a:pt x="276347" y="2383935"/>
                  <a:pt x="121" y="2771580"/>
                  <a:pt x="65108" y="3182306"/>
                </a:cubicBezTo>
                <a:cubicBezTo>
                  <a:pt x="202493" y="3980676"/>
                  <a:pt x="627764" y="4702392"/>
                  <a:pt x="1258323" y="5211518"/>
                </a:cubicBezTo>
                <a:cubicBezTo>
                  <a:pt x="1842600" y="5686021"/>
                  <a:pt x="2561348" y="5960810"/>
                  <a:pt x="3312042" y="5996890"/>
                </a:cubicBezTo>
                <a:cubicBezTo>
                  <a:pt x="3364032" y="5999805"/>
                  <a:pt x="3413228" y="6001263"/>
                  <a:pt x="3463881" y="6001263"/>
                </a:cubicBezTo>
                <a:cubicBezTo>
                  <a:pt x="4108895" y="6001263"/>
                  <a:pt x="4712001" y="5814669"/>
                  <a:pt x="5219631" y="5460310"/>
                </a:cubicBezTo>
                <a:cubicBezTo>
                  <a:pt x="5818364" y="5040837"/>
                  <a:pt x="6246551" y="4403064"/>
                  <a:pt x="6459126" y="3613319"/>
                </a:cubicBezTo>
                <a:cubicBezTo>
                  <a:pt x="6809085" y="2323195"/>
                  <a:pt x="7303717" y="1796698"/>
                  <a:pt x="7656592" y="1581191"/>
                </a:cubicBezTo>
                <a:cubicBezTo>
                  <a:pt x="7724616" y="1540617"/>
                  <a:pt x="7795434" y="1505995"/>
                  <a:pt x="7869167" y="1478419"/>
                </a:cubicBezTo>
                <a:cubicBezTo>
                  <a:pt x="8122314" y="1388765"/>
                  <a:pt x="8308894" y="1171800"/>
                  <a:pt x="8361006" y="908553"/>
                </a:cubicBezTo>
                <a:lnTo>
                  <a:pt x="8361006" y="902843"/>
                </a:lnTo>
                <a:cubicBezTo>
                  <a:pt x="8454903" y="418136"/>
                  <a:pt x="8074333" y="0"/>
                  <a:pt x="7618450" y="0"/>
                </a:cubicBezTo>
                <a:close/>
              </a:path>
            </a:pathLst>
          </a:custGeom>
          <a:gradFill flip="none" rotWithShape="0">
            <a:gsLst>
              <a:gs pos="0">
                <a:srgbClr val="FF9C92"/>
              </a:gs>
              <a:gs pos="47000">
                <a:schemeClr val="accent2"/>
              </a:gs>
              <a:gs pos="100000">
                <a:srgbClr val="A869E7"/>
              </a:gs>
            </a:gsLst>
            <a:lin ang="816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sp>
        <p:nvSpPr>
          <p:cNvPr id="4" name="Google Shape;276;p39"/>
          <p:cNvSpPr>
            <a:extLst>
              <a:ext uri="smNativeData">
                <pr:smNativeData xmlns:pr="smNativeData" xmlns="smNativeData" val="SMDATA_16_miGjYxMAAAAlAAAAsAAAAA0AAAAAkAAAAJAAAACQAAAAkAAAAAAAAAABAAAAAAAAAAEAAABQAAAAvAqxlfOHxj8AAAAAAAAAAAAAAAAAAOA/AAAAAAAA4D8AAAAAAADgPwAAAAAAAOA/AAAAAAAA4D8AAAAAAADgPwAAAAAAAOA/AAAAAAAA4D8CAAAAjAAAAAEAAAAAAAAA4+fmAOPn5ggAAAAAAAAAAAAAAAAAAAAAAAAAAAAAAAAAAAAAeAAAAAEAAABAAAAAAAAAAAAAAAB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QAAAAAAAAAGAAAAAAAAAAEAAAAAAAAARgAAAAAAAABZAQAAZAAAAGQAAAAAAAAAy8vLAEYAAAAAAAAAWQEAAGQAAABkAAAAAAAAABcAAAAUAAAAAAAAAAAAAAD/fwAA/38AAAAAAAAJAAAABAAAAJOTk5MeAAAAaAAAAAAAAAAAAAAAAAAAAAAAAAAAAAAAECcAABAnAAAAAAAAAAAAAAAAAAAAAAAAAAAAAAAAAAAAAAAAAAAAAJUBAAAAAAAAwMD/AAAAAAAAAAAAAAAAAAAAAABkAAAAAAAAAH9/fwAKAAAAIgAAABgAAAAAAAAAAAAAAAAAAAAAAAAAAAAAAAAAAAAkAAAAJAAAAAAAAAAHAAAAAAAAAAAAAAAAAAAAAAAAAAAAAAAAAAAAf39/ACUAAABYAAAAAAAAAAAAAAAAAAAAAAAAAAAAAAAAAAAAAAAAAAAAAAAAAAAAAAAAAAAAAAA/AAAAAAAAAKCGAQAAAAAAAAAAAAAAAAAMAAAAAQAAAAAAAAAAAAAAAAAAAB8AAABUAAAA4+fmAAAAAAEAAAAAAAAAAAAAAAAAAAAAAAAAAAAAAAAAAAAAAAAAAAAAAAJ/f38AAAAAAMvLywDAwP8Af39/AAAAAAAAAAAAAAAAAAAAAAAAAAAAIQAAABgAAAAUAAAAZgQAAEsDAADaMwAAWRwAABAAAAAmAAAACAAAAP//////////MAAAABQAAAAAAAAAMw3//83yAAAAGf//AOcAAA=="/>
              </a:ext>
            </a:extLst>
          </p:cNvSpPr>
          <p:nvPr/>
        </p:nvSpPr>
        <p:spPr>
          <a:xfrm>
            <a:off x="715010" y="535305"/>
            <a:ext cx="7713980" cy="4072890"/>
          </a:xfrm>
          <a:prstGeom prst="round2DiagRect">
            <a:avLst>
              <a:gd name="adj1" fmla="val 16669"/>
              <a:gd name="adj2" fmla="val 0"/>
            </a:avLst>
          </a:prstGeom>
          <a:solidFill>
            <a:srgbClr val="E3E7E6"/>
          </a:solidFill>
          <a:ln>
            <a:noFill/>
          </a:ln>
          <a:effectLst>
            <a:outerShdw blurRad="257175" dist="219075" dir="5400000" algn="bl">
              <a:srgbClr val="000000">
                <a:alpha val="30000"/>
              </a:srgbClr>
            </a:outerShdw>
          </a:effectLst>
        </p:spPr>
        <p:txBody>
          <a:bodyPr vert="horz" wrap="square" lIns="91440" tIns="91440" rIns="91440" bIns="91440" numCol="1" spcCol="215900" anchor="ctr"/>
          <a:lstStyle/>
          <a:p>
            <a:pPr marL="0" indent="0" algn="l">
              <a:spcBef>
                <a:spcPts val="0"/>
              </a:spcBef>
              <a:spcAft>
                <a:spcPts val="0"/>
              </a:spcAft>
              <a:buNone/>
            </a:pPr>
          </a:p>
        </p:txBody>
      </p:sp>
    </p:spTree>
  </p:cSld>
  <p:clrMapOvr>
    <a:masterClrMapping/>
  </p:clrMapOvr>
</p:sldLayout>
</file>

<file path=ppt/slideLayouts/slideLayout39.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cSld name="CUSTOM_6">
    <p:bg>
      <p:bgPr>
        <a:solidFill>
          <a:srgbClr val="E3E7E6"/>
        </a:solidFill>
        <a:effectLst/>
      </p:bgPr>
    </p:bg>
    <p:spTree>
      <p:nvGrpSpPr>
        <p:cNvPr id="1" name=""/>
        <p:cNvGrpSpPr/>
        <p:nvPr/>
      </p:nvGrpSpPr>
      <p:grpSpPr>
        <a:xfrm>
          <a:off x="0" y="0"/>
          <a:ext cx="0" cy="0"/>
          <a:chOff x="0" y="0"/>
          <a:chExt cx="0" cy="0"/>
        </a:xfrm>
      </p:grpSpPr>
      <p:sp>
        <p:nvSpPr>
          <p:cNvPr id="2" name="Google Shape;278;p40"/>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DAAAA/5ySAKhp5wAAAAAAAAAAAAAAAAAAAAAAAAAAAAAAAAAAAAAAeAAAAAEAAABAAAAAnP///2MAAADgAAAAAAAAAAEAAAAvAAAA6nWRDQ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JKSkp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ySAKhp5wAAAAAGAAAAAAAAAAAAAAAAAAAAAAAAAAAAAAAAAAAAAAAAAAJ/f38AAAAAA8zMzADAwP8Af39/AAAAAAAAAAAAAAAAAAAAAAAAAAAAIQAAABgAAAAUAAAAMRkAABwRAAA/RQAAYTAAABAAAAAmAAAACAAAAP//////////MAAAABQAAAAAAAAAAAD//wAAAQAAAP//AAABAA=="/>
              </a:ext>
            </a:extLst>
          </p:cNvSpPr>
          <p:nvPr/>
        </p:nvSpPr>
        <p:spPr>
          <a:xfrm rot="10454013">
            <a:off x="4095115" y="2781300"/>
            <a:ext cx="7161530" cy="5083175"/>
          </a:xfrm>
          <a:custGeom>
            <a:avLst/>
            <a:gdLst/>
            <a:ahLst/>
            <a:cxnLst/>
            <a:rect l="0" t="0" r="7161530" b="5083175"/>
            <a:pathLst>
              <a:path w="7161530" h="5083175">
                <a:moveTo>
                  <a:pt x="6452939" y="0"/>
                </a:moveTo>
                <a:cubicBezTo>
                  <a:pt x="6387400" y="0"/>
                  <a:pt x="6320111" y="10186"/>
                  <a:pt x="6252513" y="32102"/>
                </a:cubicBezTo>
                <a:cubicBezTo>
                  <a:pt x="6150860" y="65131"/>
                  <a:pt x="6052807" y="106804"/>
                  <a:pt x="5958562" y="154546"/>
                </a:cubicBezTo>
                <a:cubicBezTo>
                  <a:pt x="5589811" y="345724"/>
                  <a:pt x="5262729" y="638457"/>
                  <a:pt x="4983388" y="1025648"/>
                </a:cubicBezTo>
                <a:cubicBezTo>
                  <a:pt x="4664949" y="1467887"/>
                  <a:pt x="4410095" y="2038743"/>
                  <a:pt x="4225102" y="2723607"/>
                </a:cubicBezTo>
                <a:cubicBezTo>
                  <a:pt x="3969322" y="3669512"/>
                  <a:pt x="3272564" y="3791956"/>
                  <a:pt x="2925522" y="3791956"/>
                </a:cubicBezTo>
                <a:cubicBezTo>
                  <a:pt x="2903607" y="3791956"/>
                  <a:pt x="2883029" y="3791442"/>
                  <a:pt x="2864098" y="3790619"/>
                </a:cubicBezTo>
                <a:cubicBezTo>
                  <a:pt x="2211169" y="3761191"/>
                  <a:pt x="1472535" y="3298167"/>
                  <a:pt x="1326743" y="2469973"/>
                </a:cubicBezTo>
                <a:cubicBezTo>
                  <a:pt x="1266759" y="2162319"/>
                  <a:pt x="996883" y="1947991"/>
                  <a:pt x="693672" y="1947991"/>
                </a:cubicBezTo>
                <a:cubicBezTo>
                  <a:pt x="656426" y="1947991"/>
                  <a:pt x="618666" y="1951181"/>
                  <a:pt x="580701" y="1957869"/>
                </a:cubicBezTo>
                <a:cubicBezTo>
                  <a:pt x="234071" y="2019194"/>
                  <a:pt x="103" y="2347529"/>
                  <a:pt x="55148" y="2695414"/>
                </a:cubicBezTo>
                <a:cubicBezTo>
                  <a:pt x="171515" y="3371634"/>
                  <a:pt x="531726" y="3982928"/>
                  <a:pt x="1065818" y="4414157"/>
                </a:cubicBezTo>
                <a:cubicBezTo>
                  <a:pt x="1560710" y="4816061"/>
                  <a:pt x="2169500" y="5048808"/>
                  <a:pt x="2805348" y="5079367"/>
                </a:cubicBezTo>
                <a:cubicBezTo>
                  <a:pt x="2849385" y="5081837"/>
                  <a:pt x="2891054" y="5083072"/>
                  <a:pt x="2933959" y="5083072"/>
                </a:cubicBezTo>
                <a:cubicBezTo>
                  <a:pt x="3480295" y="5083072"/>
                  <a:pt x="3991134" y="4925026"/>
                  <a:pt x="4421104" y="4624884"/>
                </a:cubicBezTo>
                <a:cubicBezTo>
                  <a:pt x="4928240" y="4269591"/>
                  <a:pt x="5290920" y="3729397"/>
                  <a:pt x="5470975" y="3060482"/>
                </a:cubicBezTo>
                <a:cubicBezTo>
                  <a:pt x="5767396" y="1967747"/>
                  <a:pt x="6186356" y="1521803"/>
                  <a:pt x="6485246" y="1339269"/>
                </a:cubicBezTo>
                <a:cubicBezTo>
                  <a:pt x="6542864" y="1304903"/>
                  <a:pt x="6602847" y="1275578"/>
                  <a:pt x="6665300" y="1252221"/>
                </a:cubicBezTo>
                <a:cubicBezTo>
                  <a:pt x="6879719" y="1176285"/>
                  <a:pt x="7037756" y="992516"/>
                  <a:pt x="7081895" y="769545"/>
                </a:cubicBezTo>
                <a:lnTo>
                  <a:pt x="7081895" y="764708"/>
                </a:lnTo>
                <a:cubicBezTo>
                  <a:pt x="7161427" y="354161"/>
                  <a:pt x="6839079" y="0"/>
                  <a:pt x="6452939" y="0"/>
                </a:cubicBezTo>
                <a:close/>
              </a:path>
            </a:pathLst>
          </a:custGeom>
          <a:gradFill flip="none" rotWithShape="0">
            <a:gsLst>
              <a:gs pos="0">
                <a:srgbClr val="FF9C92"/>
              </a:gs>
              <a:gs pos="47000">
                <a:schemeClr val="accent2"/>
              </a:gs>
              <a:gs pos="100000">
                <a:srgbClr val="A869E7"/>
              </a:gs>
            </a:gsLst>
            <a:lin ang="816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sp>
        <p:nvSpPr>
          <p:cNvPr id="3" name="Google Shape;279;p40"/>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DAAAA/5ySAOp1kQ0AAAAAAAAAAAAAAAAAAAAAAAAAAAAAAAAAAAAAeAAAAAEAAABAAAAAnf///2QAAADhAAAAAAAAAAEAAAAyAAAA6sBs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JSUk5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ySAAAAAAbqwGwAAAAAAAAAAAAAAAAAAAAAAAAAAAAAAAAAAAAAAAAAAAJ/f38AAAAAA8zMzADAwP8Af39/AAAAAAAAAAAAAAAAAAAAAAAAAAAAIQAAABgAAAAUAAAAsuf//+Xq//8xDwAAuhgAABAAAAAmAAAACAAAAP//////////MAAAABQAAAAAAAAAAAD//wAAAQAAAP//AAABAA=="/>
              </a:ext>
            </a:extLst>
          </p:cNvSpPr>
          <p:nvPr/>
        </p:nvSpPr>
        <p:spPr>
          <a:xfrm rot="13199837">
            <a:off x="-3950970" y="-3430905"/>
            <a:ext cx="6420485" cy="7450455"/>
          </a:xfrm>
          <a:custGeom>
            <a:avLst/>
            <a:gdLst/>
            <a:ahLst/>
            <a:cxnLst/>
            <a:rect l="0" t="0" r="6420485" b="7450455"/>
            <a:pathLst>
              <a:path w="6420485" h="7450455">
                <a:moveTo>
                  <a:pt x="5743622" y="0"/>
                </a:moveTo>
                <a:cubicBezTo>
                  <a:pt x="5700446" y="0"/>
                  <a:pt x="5656562" y="4449"/>
                  <a:pt x="5612577" y="13650"/>
                </a:cubicBezTo>
                <a:cubicBezTo>
                  <a:pt x="5268282" y="85950"/>
                  <a:pt x="5049166" y="424188"/>
                  <a:pt x="5122575" y="768595"/>
                </a:cubicBezTo>
                <a:cubicBezTo>
                  <a:pt x="5123789" y="774560"/>
                  <a:pt x="5234610" y="1387335"/>
                  <a:pt x="4895067" y="1767841"/>
                </a:cubicBezTo>
                <a:cubicBezTo>
                  <a:pt x="4624585" y="2072508"/>
                  <a:pt x="4128819" y="2157043"/>
                  <a:pt x="3661972" y="2157043"/>
                </a:cubicBezTo>
                <a:cubicBezTo>
                  <a:pt x="3520209" y="2157043"/>
                  <a:pt x="3381074" y="2149257"/>
                  <a:pt x="3251749" y="2137426"/>
                </a:cubicBezTo>
                <a:cubicBezTo>
                  <a:pt x="3113020" y="2124685"/>
                  <a:pt x="2976819" y="2118416"/>
                  <a:pt x="2843650" y="2118416"/>
                </a:cubicBezTo>
                <a:cubicBezTo>
                  <a:pt x="1776283" y="2118416"/>
                  <a:pt x="900022" y="2521168"/>
                  <a:pt x="403346" y="3252249"/>
                </a:cubicBezTo>
                <a:cubicBezTo>
                  <a:pt x="170985" y="3595341"/>
                  <a:pt x="37311" y="3995060"/>
                  <a:pt x="18099" y="4409238"/>
                </a:cubicBezTo>
                <a:cubicBezTo>
                  <a:pt x="0" y="4828169"/>
                  <a:pt x="90295" y="5244774"/>
                  <a:pt x="282919" y="5617999"/>
                </a:cubicBezTo>
                <a:cubicBezTo>
                  <a:pt x="546626" y="6139261"/>
                  <a:pt x="993250" y="6582359"/>
                  <a:pt x="1572334" y="6897745"/>
                </a:cubicBezTo>
                <a:cubicBezTo>
                  <a:pt x="2188730" y="7232445"/>
                  <a:pt x="2935159" y="7419108"/>
                  <a:pt x="3792309" y="7449140"/>
                </a:cubicBezTo>
                <a:lnTo>
                  <a:pt x="3816375" y="7449140"/>
                </a:lnTo>
                <a:lnTo>
                  <a:pt x="3816375" y="7450353"/>
                </a:lnTo>
                <a:cubicBezTo>
                  <a:pt x="4161884" y="7449140"/>
                  <a:pt x="4442376" y="7172280"/>
                  <a:pt x="4448443" y="6826760"/>
                </a:cubicBezTo>
                <a:cubicBezTo>
                  <a:pt x="4454510" y="6482455"/>
                  <a:pt x="4183623" y="6194673"/>
                  <a:pt x="3838114" y="6181427"/>
                </a:cubicBezTo>
                <a:cubicBezTo>
                  <a:pt x="3179554" y="6158574"/>
                  <a:pt x="2620895" y="6023683"/>
                  <a:pt x="2177911" y="5782922"/>
                </a:cubicBezTo>
                <a:cubicBezTo>
                  <a:pt x="1826335" y="5591506"/>
                  <a:pt x="1561514" y="5336285"/>
                  <a:pt x="1414594" y="5044965"/>
                </a:cubicBezTo>
                <a:cubicBezTo>
                  <a:pt x="1228038" y="4677705"/>
                  <a:pt x="1242498" y="4274448"/>
                  <a:pt x="1453119" y="3965028"/>
                </a:cubicBezTo>
                <a:cubicBezTo>
                  <a:pt x="1707727" y="3590993"/>
                  <a:pt x="2204706" y="3386533"/>
                  <a:pt x="2841830" y="3386533"/>
                </a:cubicBezTo>
                <a:cubicBezTo>
                  <a:pt x="2936979" y="3386533"/>
                  <a:pt x="3035162" y="3391083"/>
                  <a:pt x="3136175" y="3400386"/>
                </a:cubicBezTo>
                <a:cubicBezTo>
                  <a:pt x="3319192" y="3417172"/>
                  <a:pt x="3494931" y="3425666"/>
                  <a:pt x="3664702" y="3425666"/>
                </a:cubicBezTo>
                <a:cubicBezTo>
                  <a:pt x="4630247" y="3425666"/>
                  <a:pt x="5362217" y="3153558"/>
                  <a:pt x="5843726" y="2611769"/>
                </a:cubicBezTo>
                <a:cubicBezTo>
                  <a:pt x="6168810" y="2245824"/>
                  <a:pt x="6361433" y="1765414"/>
                  <a:pt x="6402385" y="1221198"/>
                </a:cubicBezTo>
                <a:cubicBezTo>
                  <a:pt x="6420383" y="982863"/>
                  <a:pt x="6408351" y="742102"/>
                  <a:pt x="6365074" y="507307"/>
                </a:cubicBezTo>
                <a:cubicBezTo>
                  <a:pt x="6303090" y="206987"/>
                  <a:pt x="6038675" y="0"/>
                  <a:pt x="5743622" y="0"/>
                </a:cubicBezTo>
                <a:close/>
              </a:path>
            </a:pathLst>
          </a:custGeom>
          <a:gradFill flip="none" rotWithShape="0">
            <a:gsLst>
              <a:gs pos="0">
                <a:srgbClr val="FF9C92"/>
              </a:gs>
              <a:gs pos="50000">
                <a:srgbClr val="EAC06C"/>
              </a:gs>
              <a:gs pos="100000">
                <a:schemeClr val="accent2"/>
              </a:gs>
            </a:gsLst>
            <a:lin ang="810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sp>
        <p:nvSpPr>
          <p:cNvPr id="4" name="Google Shape;280;p40"/>
          <p:cNvSpPr>
            <a:extLst>
              <a:ext uri="smNativeData">
                <pr:smNativeData xmlns:pr="smNativeData" xmlns="smNativeData" val="SMDATA_16_miGjYxMAAAAlAAAAsAAAAA0AAAAAkAAAAJAAAACQAAAAkAAAAAAAAAABAAAAAAAAAAEAAABQAAAAvAqxlfOHxj8AAAAAAAAAAAAAAAAAAOA/AAAAAAAA4D8AAAAAAADgPwAAAAAAAOA/AAAAAAAA4D8AAAAAAADgPwAAAAAAAOA/AAAAAAAA4D8CAAAAjAAAAAEAAAAAAAAAGBc6AOPn5ggAAAAAAAAAAAAAAAAAAAAAAAAAAAAAAAAAAAAAeAAAAAEAAABAAAAAAAAAAAAAAAB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QAAAAAAAAAGAAAAAAAAAAEAAAAAAAAARgAAAAAAAABZAQAAZAAAAGQAAAAAAAAAy8vLAEYAAAAAAAAAWQEAAGQAAABkAAAAAAAAABcAAAAUAAAAAAAAAAAAAAD/fwAA/38AAAAAAAAJAAAABAAAAJKSkpIeAAAAaAAAAAAAAAAAAAAAAAAAAAAAAAAAAAAAECcAABAnAAAAAAAAAAAAAAAAAAAAAAAAAAAAAAAAAAAAAAAAAAAAAJUBAAAAAAAAwMD/AAAAAAAAAAAAAAAAAAAAAABkAAAAAAAAAH9/fwAKAAAAIgAAABgAAAAAAAAAAAAAAAAAAAAAAAAAAAAAAAAAAAAkAAAAJAAAAAAAAAAHAAAAAAAAAAAAAAAAAAAAAAAAAAAAAAAAAAAAf39/ACUAAABYAAAAAAAAAAAAAAAAAAAAAAAAAAAAAAAAAAAAAAAAAAAAAAAAAAAAAAAAAAAAAAA/AAAAAAAAAKCGAQAAAAAAAAAAAAAAAAAMAAAAAQAAAAAAAAAAAAAAAAAAAB8AAABUAAAAGBc6AAAAAAEAAAAAAAAAAAAAAAAAAAAAAAAAAAAAAAAAAAAAAAAAAAAAAAJ/f38AAAAAAMvLywDAwP8Af39/AAAAAAAAAAAAAAAAAAAAAAAAAAAAIQAAABgAAAAUAAAAZgQAAEsDAADaMwAAWRwAABAAAAAmAAAACAAAAP//////////MAAAABQAAAAAAAAAMw3//83yAAAAGf//AOcAAA=="/>
              </a:ext>
            </a:extLst>
          </p:cNvSpPr>
          <p:nvPr/>
        </p:nvSpPr>
        <p:spPr>
          <a:xfrm>
            <a:off x="715010" y="535305"/>
            <a:ext cx="7713980" cy="4072890"/>
          </a:xfrm>
          <a:prstGeom prst="round2DiagRect">
            <a:avLst>
              <a:gd name="adj1" fmla="val 16669"/>
              <a:gd name="adj2" fmla="val 0"/>
            </a:avLst>
          </a:prstGeom>
          <a:solidFill>
            <a:srgbClr val="18173A"/>
          </a:solidFill>
          <a:ln>
            <a:noFill/>
          </a:ln>
          <a:effectLst>
            <a:outerShdw blurRad="257175" dist="219075" dir="5400000" algn="bl">
              <a:srgbClr val="000000">
                <a:alpha val="30000"/>
              </a:srgbClr>
            </a:outerShdw>
          </a:effectLst>
        </p:spPr>
        <p:txBody>
          <a:bodyPr vert="horz" wrap="square" lIns="91440" tIns="91440" rIns="91440" bIns="91440" numCol="1" spcCol="215900" anchor="ctr"/>
          <a:lstStyle/>
          <a:p>
            <a:pPr marL="0" indent="0" algn="l">
              <a:spcBef>
                <a:spcPts val="0"/>
              </a:spcBef>
              <a:spcAft>
                <a:spcPts val="0"/>
              </a:spcAft>
              <a:buNone/>
            </a:pPr>
          </a:p>
        </p:txBody>
      </p:sp>
    </p:spTree>
  </p:cSld>
  <p:clrMapOvr>
    <a:masterClrMapping/>
  </p:clrMapOvr>
</p:sldLayout>
</file>

<file path=ppt/slideLayouts/slideLayout4.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woColTx">
  <p:cSld name="TITLE_AND_TWO_COLUMNS">
    <p:spTree>
      <p:nvGrpSpPr>
        <p:cNvPr id="1" name=""/>
        <p:cNvGrpSpPr/>
        <p:nvPr/>
      </p:nvGrpSpPr>
      <p:grpSpPr>
        <a:xfrm>
          <a:off x="0" y="0"/>
          <a:ext cx="0" cy="0"/>
          <a:chOff x="0" y="0"/>
          <a:chExt cx="0" cy="0"/>
        </a:xfrm>
      </p:grpSpPr>
      <p:sp>
        <p:nvSpPr>
          <p:cNvPr id="2" name="Google Shape;29;p5"/>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DAAAAidDpAP+ckgAAAAAAAAAAAAAAAAAAAAAAAAAAAAAAAAAAAAAAeAAAAAEAAABAAAAAnf///2QAAADhAAAAAAAAAAEAAAAyAAAA6nWRDQ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idDpAP+ckgDqdZEGAAAAAAAAAAAAAAAAAAAAAAAAAAAAAAAAAAAAABgXOgJ/f38A6sBsA8zMzADAwP8Af39/AAAAAAAAAAAAAAAAAAAAAAAAAAAAIQAAABgAAAAUAAAAfSgAAG/i////XAAAXB8AABAAAAAmAAAACAAAAP//////////MAAAABQAAAAAAAAAAAD//wAAAQAAAP//AAABAA=="/>
              </a:ext>
            </a:extLst>
          </p:cNvSpPr>
          <p:nvPr/>
        </p:nvSpPr>
        <p:spPr>
          <a:xfrm rot="8999985" flipH="1">
            <a:off x="6581775" y="-4806315"/>
            <a:ext cx="8535670" cy="9904095"/>
          </a:xfrm>
          <a:custGeom>
            <a:avLst/>
            <a:gdLst/>
            <a:ahLst/>
            <a:cxnLst/>
            <a:rect l="0" t="0" r="8535670" b="9904095"/>
            <a:pathLst>
              <a:path w="8535670" h="9904095">
                <a:moveTo>
                  <a:pt x="7635820" y="0"/>
                </a:moveTo>
                <a:cubicBezTo>
                  <a:pt x="7578420" y="0"/>
                  <a:pt x="7520079" y="5914"/>
                  <a:pt x="7461603" y="18146"/>
                </a:cubicBezTo>
                <a:cubicBezTo>
                  <a:pt x="7003882" y="114255"/>
                  <a:pt x="6712580" y="563885"/>
                  <a:pt x="6810173" y="1021715"/>
                </a:cubicBezTo>
                <a:cubicBezTo>
                  <a:pt x="6811786" y="1029646"/>
                  <a:pt x="6959118" y="1844222"/>
                  <a:pt x="6507714" y="2350039"/>
                </a:cubicBezTo>
                <a:cubicBezTo>
                  <a:pt x="6148124" y="2755043"/>
                  <a:pt x="5489031" y="2867417"/>
                  <a:pt x="4868385" y="2867417"/>
                </a:cubicBezTo>
                <a:cubicBezTo>
                  <a:pt x="4679919" y="2867417"/>
                  <a:pt x="4494948" y="2857066"/>
                  <a:pt x="4323017" y="2841339"/>
                </a:cubicBezTo>
                <a:cubicBezTo>
                  <a:pt x="4138584" y="2824403"/>
                  <a:pt x="3957512" y="2816068"/>
                  <a:pt x="3780472" y="2816068"/>
                </a:cubicBezTo>
                <a:cubicBezTo>
                  <a:pt x="2361468" y="2816068"/>
                  <a:pt x="1196529" y="3351458"/>
                  <a:pt x="536227" y="4323304"/>
                </a:cubicBezTo>
                <a:cubicBezTo>
                  <a:pt x="227315" y="4779386"/>
                  <a:pt x="49603" y="5310743"/>
                  <a:pt x="24062" y="5861321"/>
                </a:cubicBezTo>
                <a:cubicBezTo>
                  <a:pt x="0" y="6418218"/>
                  <a:pt x="120043" y="6972022"/>
                  <a:pt x="376125" y="7468161"/>
                </a:cubicBezTo>
                <a:cubicBezTo>
                  <a:pt x="726709" y="8161089"/>
                  <a:pt x="1320470" y="8750111"/>
                  <a:pt x="2090330" y="9169363"/>
                </a:cubicBezTo>
                <a:cubicBezTo>
                  <a:pt x="2909793" y="9614288"/>
                  <a:pt x="3902128" y="9862425"/>
                  <a:pt x="5041660" y="9902347"/>
                </a:cubicBezTo>
                <a:lnTo>
                  <a:pt x="5073654" y="9902347"/>
                </a:lnTo>
                <a:lnTo>
                  <a:pt x="5073654" y="9903960"/>
                </a:lnTo>
                <a:cubicBezTo>
                  <a:pt x="5532989" y="9902347"/>
                  <a:pt x="5905887" y="9534309"/>
                  <a:pt x="5913953" y="9075001"/>
                </a:cubicBezTo>
                <a:cubicBezTo>
                  <a:pt x="5922018" y="8617305"/>
                  <a:pt x="5561890" y="8234750"/>
                  <a:pt x="5102555" y="8217141"/>
                </a:cubicBezTo>
                <a:cubicBezTo>
                  <a:pt x="4227037" y="8186763"/>
                  <a:pt x="3484331" y="8007448"/>
                  <a:pt x="2895409" y="7687398"/>
                </a:cubicBezTo>
                <a:cubicBezTo>
                  <a:pt x="2428009" y="7432943"/>
                  <a:pt x="2075946" y="7093671"/>
                  <a:pt x="1880625" y="6706411"/>
                </a:cubicBezTo>
                <a:cubicBezTo>
                  <a:pt x="1632608" y="6218203"/>
                  <a:pt x="1651831" y="5682141"/>
                  <a:pt x="1931841" y="5270821"/>
                </a:cubicBezTo>
                <a:cubicBezTo>
                  <a:pt x="2270327" y="4773606"/>
                  <a:pt x="2931032" y="4501812"/>
                  <a:pt x="3778053" y="4501812"/>
                </a:cubicBezTo>
                <a:cubicBezTo>
                  <a:pt x="3904548" y="4501812"/>
                  <a:pt x="4035076" y="4507861"/>
                  <a:pt x="4169368" y="4520227"/>
                </a:cubicBezTo>
                <a:cubicBezTo>
                  <a:pt x="4412679" y="4542541"/>
                  <a:pt x="4646312" y="4553832"/>
                  <a:pt x="4872014" y="4553832"/>
                </a:cubicBezTo>
                <a:cubicBezTo>
                  <a:pt x="6155651" y="4553832"/>
                  <a:pt x="7128764" y="4192112"/>
                  <a:pt x="7768902" y="3471897"/>
                </a:cubicBezTo>
                <a:cubicBezTo>
                  <a:pt x="8201083" y="2985436"/>
                  <a:pt x="8457165" y="2346813"/>
                  <a:pt x="8511608" y="1623372"/>
                </a:cubicBezTo>
                <a:cubicBezTo>
                  <a:pt x="8535536" y="1306548"/>
                  <a:pt x="8519539" y="986497"/>
                  <a:pt x="8462004" y="674377"/>
                </a:cubicBezTo>
                <a:cubicBezTo>
                  <a:pt x="8379601" y="275154"/>
                  <a:pt x="8028076" y="0"/>
                  <a:pt x="7635820" y="0"/>
                </a:cubicBezTo>
                <a:close/>
              </a:path>
            </a:pathLst>
          </a:custGeom>
          <a:gradFill flip="none" rotWithShape="0">
            <a:gsLst>
              <a:gs pos="0">
                <a:srgbClr val="89D0E9"/>
              </a:gs>
              <a:gs pos="50000">
                <a:schemeClr val="accent2"/>
              </a:gs>
              <a:gs pos="100000">
                <a:srgbClr val="FF9C92"/>
              </a:gs>
            </a:gsLst>
            <a:lin ang="810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sp>
        <p:nvSpPr>
          <p:cNvPr id="3" name="Google Shape;30;p5"/>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DAAAAqGnnAInQ6QAAAAAAAAAAAAAAAAAAAAAAAAAAAAAAAAAAAAAAeAAAAAEAAABAAAAAnf///2QAAADhAAAAAAAAAAEAAAAyAAAAqGnn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GnnAInQ6QCoaecAAAAAAAAAAAAAAAAAAAAAAAAAAAAAAAAAAAAAABgXOgJ/f38A6sBsA8zMzADAwP8Af39/AAAAAAAAAAAAAAAAAAAAAAAAAAAAIQAAABgAAAAUAAAAGuf//+H///+bGwAAzjwAABAAAAAmAAAACAAAAP//////////MAAAABQAAAAAAAAAAAD//wAAAQAAAP//AAABAA=="/>
              </a:ext>
            </a:extLst>
          </p:cNvSpPr>
          <p:nvPr/>
        </p:nvSpPr>
        <p:spPr>
          <a:xfrm rot="19200173" flipH="1">
            <a:off x="-4047490" y="-19685"/>
            <a:ext cx="8535035" cy="9904095"/>
          </a:xfrm>
          <a:custGeom>
            <a:avLst/>
            <a:gdLst/>
            <a:ahLst/>
            <a:cxnLst/>
            <a:rect l="0" t="0" r="8535035" b="9904095"/>
            <a:pathLst>
              <a:path w="8535035" h="9904095">
                <a:moveTo>
                  <a:pt x="7635251" y="0"/>
                </a:moveTo>
                <a:cubicBezTo>
                  <a:pt x="7577856" y="0"/>
                  <a:pt x="7519519" y="5914"/>
                  <a:pt x="7461048" y="18146"/>
                </a:cubicBezTo>
                <a:cubicBezTo>
                  <a:pt x="7003360" y="114255"/>
                  <a:pt x="6712080" y="563885"/>
                  <a:pt x="6809666" y="1021715"/>
                </a:cubicBezTo>
                <a:cubicBezTo>
                  <a:pt x="6811279" y="1029646"/>
                  <a:pt x="6958600" y="1844222"/>
                  <a:pt x="6507229" y="2350039"/>
                </a:cubicBezTo>
                <a:cubicBezTo>
                  <a:pt x="6147666" y="2755043"/>
                  <a:pt x="5488622" y="2867417"/>
                  <a:pt x="4868022" y="2867417"/>
                </a:cubicBezTo>
                <a:cubicBezTo>
                  <a:pt x="4679570" y="2867417"/>
                  <a:pt x="4494613" y="2857066"/>
                  <a:pt x="4322695" y="2841339"/>
                </a:cubicBezTo>
                <a:cubicBezTo>
                  <a:pt x="4138276" y="2824403"/>
                  <a:pt x="3957217" y="2816068"/>
                  <a:pt x="3780191" y="2816068"/>
                </a:cubicBezTo>
                <a:cubicBezTo>
                  <a:pt x="2361292" y="2816068"/>
                  <a:pt x="1196439" y="3351458"/>
                  <a:pt x="536186" y="4323304"/>
                </a:cubicBezTo>
                <a:cubicBezTo>
                  <a:pt x="227298" y="4779386"/>
                  <a:pt x="49599" y="5310743"/>
                  <a:pt x="24060" y="5861321"/>
                </a:cubicBezTo>
                <a:cubicBezTo>
                  <a:pt x="0" y="6418218"/>
                  <a:pt x="120033" y="6972022"/>
                  <a:pt x="376096" y="7468161"/>
                </a:cubicBezTo>
                <a:cubicBezTo>
                  <a:pt x="726654" y="8161089"/>
                  <a:pt x="1320371" y="8750111"/>
                  <a:pt x="2090174" y="9169363"/>
                </a:cubicBezTo>
                <a:cubicBezTo>
                  <a:pt x="2909576" y="9614288"/>
                  <a:pt x="3901837" y="9862425"/>
                  <a:pt x="5041285" y="9902347"/>
                </a:cubicBezTo>
                <a:lnTo>
                  <a:pt x="5073276" y="9902347"/>
                </a:lnTo>
                <a:lnTo>
                  <a:pt x="5073276" y="9903960"/>
                </a:lnTo>
                <a:cubicBezTo>
                  <a:pt x="5532576" y="9902347"/>
                  <a:pt x="5905447" y="9534309"/>
                  <a:pt x="5913512" y="9075001"/>
                </a:cubicBezTo>
                <a:cubicBezTo>
                  <a:pt x="5921577" y="8617305"/>
                  <a:pt x="5561476" y="8234750"/>
                  <a:pt x="5102175" y="8217141"/>
                </a:cubicBezTo>
                <a:cubicBezTo>
                  <a:pt x="4226722" y="8186763"/>
                  <a:pt x="3484071" y="8007448"/>
                  <a:pt x="2895193" y="7687398"/>
                </a:cubicBezTo>
                <a:cubicBezTo>
                  <a:pt x="2427828" y="7432943"/>
                  <a:pt x="2075791" y="7093671"/>
                  <a:pt x="1880483" y="6706411"/>
                </a:cubicBezTo>
                <a:cubicBezTo>
                  <a:pt x="1632485" y="6218203"/>
                  <a:pt x="1651708" y="5682141"/>
                  <a:pt x="1931696" y="5270821"/>
                </a:cubicBezTo>
                <a:cubicBezTo>
                  <a:pt x="2270157" y="4773606"/>
                  <a:pt x="2930814" y="4501812"/>
                  <a:pt x="3777771" y="4501812"/>
                </a:cubicBezTo>
                <a:cubicBezTo>
                  <a:pt x="3904257" y="4501812"/>
                  <a:pt x="4034775" y="4507861"/>
                  <a:pt x="4169057" y="4520227"/>
                </a:cubicBezTo>
                <a:cubicBezTo>
                  <a:pt x="4412351" y="4542541"/>
                  <a:pt x="4645966" y="4553832"/>
                  <a:pt x="4871651" y="4553832"/>
                </a:cubicBezTo>
                <a:cubicBezTo>
                  <a:pt x="6155193" y="4553832"/>
                  <a:pt x="7128233" y="4192112"/>
                  <a:pt x="7768324" y="3471897"/>
                </a:cubicBezTo>
                <a:cubicBezTo>
                  <a:pt x="8200472" y="2985436"/>
                  <a:pt x="8456535" y="2346813"/>
                  <a:pt x="8510974" y="1623372"/>
                </a:cubicBezTo>
                <a:cubicBezTo>
                  <a:pt x="8534900" y="1306548"/>
                  <a:pt x="8518905" y="986497"/>
                  <a:pt x="8461374" y="674377"/>
                </a:cubicBezTo>
                <a:cubicBezTo>
                  <a:pt x="8378977" y="275154"/>
                  <a:pt x="8027478" y="0"/>
                  <a:pt x="7635251" y="0"/>
                </a:cubicBezTo>
                <a:close/>
              </a:path>
            </a:pathLst>
          </a:custGeom>
          <a:gradFill flip="none" rotWithShape="0">
            <a:gsLst>
              <a:gs pos="0">
                <a:srgbClr val="A869E7"/>
              </a:gs>
              <a:gs pos="50000">
                <a:srgbClr val="A869E7"/>
              </a:gs>
              <a:gs pos="100000">
                <a:srgbClr val="89D0E9"/>
              </a:gs>
            </a:gsLst>
            <a:lin ang="810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pic>
        <p:nvPicPr>
          <p:cNvPr id="4" name="Google Shape;31;p5"/>
          <p:cNvPicPr>
            <a:extLst>
              <a:ext uri="smNativeData">
                <pr:smNativeData xmlns:pr="smNativeData" xmlns="smNativeData" val="SMDATA_18_miGjYxMAAAAlAAAAEQAAAA0AAAAAkAAAAEgAAACQAAAASAAAAAAAAAAAAAAAAAAAAAEAAABQAAAAPgXAeAYNxT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QAAAAAAAAAGAAAAAAAAAAEAAAAAAAAAQAAAAAAAAADDAAAAZAAAAGQAAAAAAAAAy8vLAEAAAAAAAAAAwwAAAGQAAABkAAAAAAAAAAcAAAA4AAAAAAAAAAAAAAAAAAAA////AAAAAAAAAAAAKgIAAPcCAAApAgAA+AIAAAAAAABkAAAAZAAAAAAAAAAjAAAABAAAAGUAAAAXAAAAFAAAAAAAAAAAAAAA/38AAP9/AAAAAAAACQAAAAQAAAAAAAAAHgAAAGgAAAAAAAAAAAAAAAAAAAAAAAAAAAAAABAnAAAQJwAAAAAAAAAAAAAAAAAAAAAAAAAAAAAAAAAAAAAAAAAAAAA+BgAAAAAAAMDA/wAAAAAAAAAAAAAAAAAAAAAAZAAAAAAAAAB/f38ACgAAACIAAAAYAAAAAAAAAAAAAAAAAAAAAAAAAAAAAAAAAAAAJAAAACQAAAAAAAAABwAAAAAAAAAAAAAAAAAAAAAAAAAAAAAAAAAAAH9/fwAlAAAAWAAAAAAAAAAAAAAAAAAAAAAAAAAAAAAAAAAAAAAAAAAAAAAAAAAAAAAAAAAAAAAAPwAAAAAAAACghgEAAAAAAAAAAAAAAAAADAAAAAEAAAAAAAAAAAAAAAAAAAAfAAAAVAAAAN2p/AXj5+YBAAAAAAAAAAAAAAAAAAAAAAAAAAAAAAAAAAAAAAAAAAAYFzoCf39/AAAAAADLy8sAwMD/AH9/fwAAAAAAAAAAAAAAAAD///8AAAAAACEAAAAYAAAAFAAAAB0DAABnAgAAIzUAAD0dAAAQAAAAJgAAAAgAAAD//////////zAAAAAUAAAAAAAAAAAA//8AAAEAAAD//wAAAQA="/>
              </a:ext>
            </a:extLst>
          </p:cNvPicPr>
          <p:nvPr/>
        </p:nvPicPr>
        <p:blipFill>
          <a:blip r:embed="rId2"/>
          <a:srcRect l="5540" t="7590" r="5530" b="7600"/>
          <a:stretch>
            <a:fillRect/>
          </a:stretch>
        </p:blipFill>
        <p:spPr>
          <a:xfrm>
            <a:off x="506095" y="390525"/>
            <a:ext cx="8131810" cy="4362450"/>
          </a:xfrm>
          <a:prstGeom prst="roundRect">
            <a:avLst>
              <a:gd name="adj" fmla="val 8223"/>
            </a:avLst>
          </a:prstGeom>
          <a:noFill/>
          <a:ln>
            <a:noFill/>
          </a:ln>
          <a:effectLst>
            <a:outerShdw blurRad="1014730" dist="123825" dir="5400000" algn="bl">
              <a:srgbClr val="000000">
                <a:alpha val="36000"/>
              </a:srgbClr>
            </a:outerShdw>
          </a:effectLst>
        </p:spPr>
      </p:pic>
      <p:sp>
        <p:nvSpPr>
          <p:cNvPr id="5" name="Google Shape;32;p5"/>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1xEAALYHAADpKgAASwoAABAAAAAmAAAACAAAAL2wAAAAAAAAMAAAABQAAAAAAAAAAAD//wAAAQAAAP//AAABAA=="/>
              </a:ext>
            </a:extLst>
          </p:cNvSpPr>
          <p:nvPr>
            <p:ph type="subTitle" idx="1"/>
          </p:nvPr>
        </p:nvSpPr>
        <p:spPr>
          <a:xfrm>
            <a:off x="2900045" y="1253490"/>
            <a:ext cx="4075430" cy="419735"/>
          </a:xfrm>
        </p:spPr>
        <p:txBody>
          <a:bodyPr vert="horz" wrap="square" lIns="91440" tIns="91440" rIns="91440" bIns="91440" numCol="1" spcCol="215900" anchor="ctr">
            <a:prstTxWarp prst="textNoShape">
              <a:avLst/>
            </a:prstTxWarp>
          </a:bodyPr>
          <a:lstStyle>
            <a:lvl1pPr>
              <a:lnSpc>
                <a:spcPct val="100000"/>
              </a:lnSpc>
              <a:spcBef>
                <a:spcPts val="0"/>
              </a:spcBef>
              <a:spcAft>
                <a:spcPts val="0"/>
              </a:spcAft>
              <a:buNone/>
              <a:defRPr sz="2000" cap="none">
                <a:solidFill>
                  <a:srgbClr val="EAC06C"/>
                </a:solidFill>
                <a:latin typeface="Rubik ExtraBold" pitchFamily="0" charset="0"/>
                <a:ea typeface="Arial" pitchFamily="2" charset="-52"/>
                <a:cs typeface="Arial" pitchFamily="2" charset="-52"/>
              </a:defRPr>
            </a:lvl1pPr>
            <a:lvl2pPr algn="ctr">
              <a:lnSpc>
                <a:spcPct val="100000"/>
              </a:lnSpc>
              <a:spcBef>
                <a:spcPts val="0"/>
              </a:spcBef>
              <a:spcAft>
                <a:spcPts val="0"/>
              </a:spcAft>
              <a:buNone/>
              <a:defRPr sz="2500" cap="none">
                <a:latin typeface="Bebas Neue" pitchFamily="0" charset="0"/>
                <a:ea typeface="Arial" pitchFamily="2" charset="-52"/>
                <a:cs typeface="Arial" pitchFamily="2" charset="-52"/>
              </a:defRPr>
            </a:lvl2pPr>
            <a:lvl3pPr algn="ctr">
              <a:lnSpc>
                <a:spcPct val="100000"/>
              </a:lnSpc>
              <a:spcBef>
                <a:spcPts val="0"/>
              </a:spcBef>
              <a:spcAft>
                <a:spcPts val="0"/>
              </a:spcAft>
              <a:buNone/>
              <a:defRPr sz="2500" cap="none">
                <a:latin typeface="Bebas Neue" pitchFamily="0" charset="0"/>
                <a:ea typeface="Arial" pitchFamily="2" charset="-52"/>
                <a:cs typeface="Arial" pitchFamily="2" charset="-52"/>
              </a:defRPr>
            </a:lvl3pPr>
            <a:lvl4pPr algn="ctr">
              <a:lnSpc>
                <a:spcPct val="100000"/>
              </a:lnSpc>
              <a:spcBef>
                <a:spcPts val="0"/>
              </a:spcBef>
              <a:spcAft>
                <a:spcPts val="0"/>
              </a:spcAft>
              <a:buNone/>
              <a:defRPr sz="2500" cap="none">
                <a:latin typeface="Bebas Neue" pitchFamily="0" charset="0"/>
                <a:ea typeface="Arial" pitchFamily="2" charset="-52"/>
                <a:cs typeface="Arial" pitchFamily="2" charset="-52"/>
              </a:defRPr>
            </a:lvl4pPr>
            <a:lvl5pPr algn="ctr">
              <a:lnSpc>
                <a:spcPct val="100000"/>
              </a:lnSpc>
              <a:spcBef>
                <a:spcPts val="0"/>
              </a:spcBef>
              <a:spcAft>
                <a:spcPts val="0"/>
              </a:spcAft>
              <a:buNone/>
              <a:defRPr sz="2500" cap="none">
                <a:latin typeface="Bebas Neue" pitchFamily="0" charset="0"/>
                <a:ea typeface="Arial" pitchFamily="2" charset="-52"/>
                <a:cs typeface="Arial" pitchFamily="2" charset="-52"/>
              </a:defRPr>
            </a:lvl5pPr>
            <a:lvl6pPr algn="ctr">
              <a:lnSpc>
                <a:spcPct val="100000"/>
              </a:lnSpc>
              <a:spcBef>
                <a:spcPts val="0"/>
              </a:spcBef>
              <a:spcAft>
                <a:spcPts val="0"/>
              </a:spcAft>
              <a:buNone/>
              <a:defRPr sz="2500" cap="none">
                <a:latin typeface="Bebas Neue" pitchFamily="0" charset="0"/>
                <a:ea typeface="Arial" pitchFamily="2" charset="-52"/>
                <a:cs typeface="Arial" pitchFamily="2" charset="-52"/>
              </a:defRPr>
            </a:lvl6pPr>
            <a:lvl7pPr algn="ctr">
              <a:lnSpc>
                <a:spcPct val="100000"/>
              </a:lnSpc>
              <a:spcBef>
                <a:spcPts val="0"/>
              </a:spcBef>
              <a:spcAft>
                <a:spcPts val="0"/>
              </a:spcAft>
              <a:buNone/>
              <a:defRPr sz="2500" cap="none">
                <a:latin typeface="Bebas Neue" pitchFamily="0" charset="0"/>
                <a:ea typeface="Arial" pitchFamily="2" charset="-52"/>
                <a:cs typeface="Arial" pitchFamily="2" charset="-52"/>
              </a:defRPr>
            </a:lvl7pPr>
            <a:lvl8pPr algn="ctr">
              <a:lnSpc>
                <a:spcPct val="100000"/>
              </a:lnSpc>
              <a:spcBef>
                <a:spcPts val="0"/>
              </a:spcBef>
              <a:spcAft>
                <a:spcPts val="0"/>
              </a:spcAft>
              <a:buNone/>
              <a:defRPr sz="2500" cap="none">
                <a:latin typeface="Bebas Neue" pitchFamily="0" charset="0"/>
                <a:ea typeface="Arial" pitchFamily="2" charset="-52"/>
                <a:cs typeface="Arial" pitchFamily="2" charset="-52"/>
              </a:defRPr>
            </a:lvl8pPr>
            <a:lvl9pPr algn="ctr">
              <a:lnSpc>
                <a:spcPct val="100000"/>
              </a:lnSpc>
              <a:spcBef>
                <a:spcPts val="0"/>
              </a:spcBef>
              <a:spcAft>
                <a:spcPts val="0"/>
              </a:spcAft>
              <a:buNone/>
              <a:defRPr sz="2500" cap="none">
                <a:latin typeface="Bebas Neue" pitchFamily="0" charset="0"/>
                <a:ea typeface="Arial" pitchFamily="2" charset="-52"/>
                <a:cs typeface="Arial" pitchFamily="2" charset="-52"/>
              </a:defRPr>
            </a:lvl9pPr>
          </a:lstStyle>
          <a:p>
            <a:pPr/>
          </a:p>
        </p:txBody>
      </p:sp>
      <p:sp>
        <p:nvSpPr>
          <p:cNvPr id="6" name="Google Shape;33;p5"/>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1xEAAP0SAADpKgAAkhUAABAAAAAmAAAACAAAAL2wAAAAAAAAMAAAABQAAAAAAAAAAAD//wAAAQAAAP//AAABAA=="/>
              </a:ext>
            </a:extLst>
          </p:cNvSpPr>
          <p:nvPr>
            <p:ph type="subTitle" idx="2"/>
          </p:nvPr>
        </p:nvSpPr>
        <p:spPr>
          <a:xfrm>
            <a:off x="2900045" y="3086735"/>
            <a:ext cx="4075430" cy="419735"/>
          </a:xfrm>
        </p:spPr>
        <p:txBody>
          <a:bodyPr vert="horz" wrap="square" lIns="91440" tIns="91440" rIns="91440" bIns="91440" numCol="1" spcCol="215900" anchor="ctr">
            <a:prstTxWarp prst="textNoShape">
              <a:avLst/>
            </a:prstTxWarp>
          </a:bodyPr>
          <a:lstStyle>
            <a:lvl1pPr>
              <a:lnSpc>
                <a:spcPct val="100000"/>
              </a:lnSpc>
              <a:spcBef>
                <a:spcPts val="0"/>
              </a:spcBef>
              <a:spcAft>
                <a:spcPts val="0"/>
              </a:spcAft>
              <a:buNone/>
              <a:defRPr sz="2000" cap="none">
                <a:solidFill>
                  <a:srgbClr val="EAC06C"/>
                </a:solidFill>
                <a:latin typeface="Rubik ExtraBold" pitchFamily="0" charset="0"/>
                <a:ea typeface="Arial" pitchFamily="2" charset="-52"/>
                <a:cs typeface="Arial" pitchFamily="2" charset="-52"/>
              </a:defRPr>
            </a:lvl1pPr>
            <a:lvl2pPr algn="ctr">
              <a:lnSpc>
                <a:spcPct val="100000"/>
              </a:lnSpc>
              <a:spcBef>
                <a:spcPts val="0"/>
              </a:spcBef>
              <a:spcAft>
                <a:spcPts val="0"/>
              </a:spcAft>
              <a:buNone/>
              <a:defRPr sz="2500" cap="none">
                <a:latin typeface="Bebas Neue" pitchFamily="0" charset="0"/>
                <a:ea typeface="Arial" pitchFamily="2" charset="-52"/>
                <a:cs typeface="Arial" pitchFamily="2" charset="-52"/>
              </a:defRPr>
            </a:lvl2pPr>
            <a:lvl3pPr algn="ctr">
              <a:lnSpc>
                <a:spcPct val="100000"/>
              </a:lnSpc>
              <a:spcBef>
                <a:spcPts val="0"/>
              </a:spcBef>
              <a:spcAft>
                <a:spcPts val="0"/>
              </a:spcAft>
              <a:buNone/>
              <a:defRPr sz="2500" cap="none">
                <a:latin typeface="Bebas Neue" pitchFamily="0" charset="0"/>
                <a:ea typeface="Arial" pitchFamily="2" charset="-52"/>
                <a:cs typeface="Arial" pitchFamily="2" charset="-52"/>
              </a:defRPr>
            </a:lvl3pPr>
            <a:lvl4pPr algn="ctr">
              <a:lnSpc>
                <a:spcPct val="100000"/>
              </a:lnSpc>
              <a:spcBef>
                <a:spcPts val="0"/>
              </a:spcBef>
              <a:spcAft>
                <a:spcPts val="0"/>
              </a:spcAft>
              <a:buNone/>
              <a:defRPr sz="2500" cap="none">
                <a:latin typeface="Bebas Neue" pitchFamily="0" charset="0"/>
                <a:ea typeface="Arial" pitchFamily="2" charset="-52"/>
                <a:cs typeface="Arial" pitchFamily="2" charset="-52"/>
              </a:defRPr>
            </a:lvl4pPr>
            <a:lvl5pPr algn="ctr">
              <a:lnSpc>
                <a:spcPct val="100000"/>
              </a:lnSpc>
              <a:spcBef>
                <a:spcPts val="0"/>
              </a:spcBef>
              <a:spcAft>
                <a:spcPts val="0"/>
              </a:spcAft>
              <a:buNone/>
              <a:defRPr sz="2500" cap="none">
                <a:latin typeface="Bebas Neue" pitchFamily="0" charset="0"/>
                <a:ea typeface="Arial" pitchFamily="2" charset="-52"/>
                <a:cs typeface="Arial" pitchFamily="2" charset="-52"/>
              </a:defRPr>
            </a:lvl5pPr>
            <a:lvl6pPr algn="ctr">
              <a:lnSpc>
                <a:spcPct val="100000"/>
              </a:lnSpc>
              <a:spcBef>
                <a:spcPts val="0"/>
              </a:spcBef>
              <a:spcAft>
                <a:spcPts val="0"/>
              </a:spcAft>
              <a:buNone/>
              <a:defRPr sz="2500" cap="none">
                <a:latin typeface="Bebas Neue" pitchFamily="0" charset="0"/>
                <a:ea typeface="Arial" pitchFamily="2" charset="-52"/>
                <a:cs typeface="Arial" pitchFamily="2" charset="-52"/>
              </a:defRPr>
            </a:lvl6pPr>
            <a:lvl7pPr algn="ctr">
              <a:lnSpc>
                <a:spcPct val="100000"/>
              </a:lnSpc>
              <a:spcBef>
                <a:spcPts val="0"/>
              </a:spcBef>
              <a:spcAft>
                <a:spcPts val="0"/>
              </a:spcAft>
              <a:buNone/>
              <a:defRPr sz="2500" cap="none">
                <a:latin typeface="Bebas Neue" pitchFamily="0" charset="0"/>
                <a:ea typeface="Arial" pitchFamily="2" charset="-52"/>
                <a:cs typeface="Arial" pitchFamily="2" charset="-52"/>
              </a:defRPr>
            </a:lvl7pPr>
            <a:lvl8pPr algn="ctr">
              <a:lnSpc>
                <a:spcPct val="100000"/>
              </a:lnSpc>
              <a:spcBef>
                <a:spcPts val="0"/>
              </a:spcBef>
              <a:spcAft>
                <a:spcPts val="0"/>
              </a:spcAft>
              <a:buNone/>
              <a:defRPr sz="2500" cap="none">
                <a:latin typeface="Bebas Neue" pitchFamily="0" charset="0"/>
                <a:ea typeface="Arial" pitchFamily="2" charset="-52"/>
                <a:cs typeface="Arial" pitchFamily="2" charset="-52"/>
              </a:defRPr>
            </a:lvl8pPr>
            <a:lvl9pPr algn="ctr">
              <a:lnSpc>
                <a:spcPct val="100000"/>
              </a:lnSpc>
              <a:spcBef>
                <a:spcPts val="0"/>
              </a:spcBef>
              <a:spcAft>
                <a:spcPts val="0"/>
              </a:spcAft>
              <a:buNone/>
              <a:defRPr sz="2500" cap="none">
                <a:latin typeface="Bebas Neue" pitchFamily="0" charset="0"/>
                <a:ea typeface="Arial" pitchFamily="2" charset="-52"/>
                <a:cs typeface="Arial" pitchFamily="2" charset="-52"/>
              </a:defRPr>
            </a:lvl9pPr>
          </a:lstStyle>
          <a:p>
            <a:pPr/>
          </a:p>
        </p:txBody>
      </p:sp>
      <p:sp>
        <p:nvSpPr>
          <p:cNvPr id="7" name="Google Shape;34;p5"/>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1xEAAIsKAADpKgAAKxAAABAAAAAmAAAACAAAAD2wAAAAAAAAMAAAABQAAAAAAAAAAAD//wAAAQAAAP//AAABAA=="/>
              </a:ext>
            </a:extLst>
          </p:cNvSpPr>
          <p:nvPr>
            <p:ph type="subTitle" idx="3"/>
          </p:nvPr>
        </p:nvSpPr>
        <p:spPr>
          <a:xfrm>
            <a:off x="2900045" y="1713865"/>
            <a:ext cx="4075430" cy="914400"/>
          </a:xfrm>
        </p:spPr>
        <p:txBody>
          <a:bodyPr vert="horz" wrap="square" lIns="91440" tIns="91440" rIns="91440" bIns="91440" numCol="1" spcCol="215900" anchor="t">
            <a:prstTxWarp prst="textNoShape">
              <a:avLst/>
            </a:prstTxWarp>
          </a:bodyPr>
          <a:lstStyle>
            <a:lvl1pPr>
              <a:lnSpc>
                <a:spcPct val="100000"/>
              </a:lnSpc>
              <a:spcBef>
                <a:spcPts val="0"/>
              </a:spcBef>
              <a:spcAft>
                <a:spcPts val="0"/>
              </a:spcAft>
              <a:buNone/>
            </a:lvl1pPr>
            <a:lvl2pPr algn="ctr">
              <a:lnSpc>
                <a:spcPct val="100000"/>
              </a:lnSpc>
              <a:spcBef>
                <a:spcPts val="0"/>
              </a:spcBef>
              <a:spcAft>
                <a:spcPts val="0"/>
              </a:spcAft>
              <a:buNone/>
            </a:lvl2pPr>
            <a:lvl3pPr algn="ctr">
              <a:lnSpc>
                <a:spcPct val="100000"/>
              </a:lnSpc>
              <a:spcBef>
                <a:spcPts val="0"/>
              </a:spcBef>
              <a:spcAft>
                <a:spcPts val="0"/>
              </a:spcAft>
              <a:buNone/>
            </a:lvl3pPr>
            <a:lvl4pPr algn="ctr">
              <a:lnSpc>
                <a:spcPct val="100000"/>
              </a:lnSpc>
              <a:spcBef>
                <a:spcPts val="0"/>
              </a:spcBef>
              <a:spcAft>
                <a:spcPts val="0"/>
              </a:spcAft>
              <a:buNone/>
            </a:lvl4pPr>
            <a:lvl5pPr algn="ctr">
              <a:lnSpc>
                <a:spcPct val="100000"/>
              </a:lnSpc>
              <a:spcBef>
                <a:spcPts val="0"/>
              </a:spcBef>
              <a:spcAft>
                <a:spcPts val="0"/>
              </a:spcAft>
              <a:buNone/>
            </a:lvl5pPr>
            <a:lvl6pPr algn="ctr">
              <a:lnSpc>
                <a:spcPct val="100000"/>
              </a:lnSpc>
              <a:spcBef>
                <a:spcPts val="0"/>
              </a:spcBef>
              <a:spcAft>
                <a:spcPts val="0"/>
              </a:spcAft>
              <a:buNone/>
            </a:lvl6pPr>
            <a:lvl7pPr algn="ctr">
              <a:lnSpc>
                <a:spcPct val="100000"/>
              </a:lnSpc>
              <a:spcBef>
                <a:spcPts val="0"/>
              </a:spcBef>
              <a:spcAft>
                <a:spcPts val="0"/>
              </a:spcAft>
              <a:buNone/>
            </a:lvl7pPr>
            <a:lvl8pPr algn="ctr">
              <a:lnSpc>
                <a:spcPct val="100000"/>
              </a:lnSpc>
              <a:spcBef>
                <a:spcPts val="0"/>
              </a:spcBef>
              <a:spcAft>
                <a:spcPts val="0"/>
              </a:spcAft>
              <a:buNone/>
            </a:lvl8pPr>
            <a:lvl9pPr algn="ctr">
              <a:lnSpc>
                <a:spcPct val="100000"/>
              </a:lnSpc>
              <a:spcBef>
                <a:spcPts val="0"/>
              </a:spcBef>
              <a:spcAft>
                <a:spcPts val="0"/>
              </a:spcAft>
              <a:buNone/>
            </a:lvl9pPr>
          </a:lstStyle>
          <a:p>
            <a:pPr/>
          </a:p>
        </p:txBody>
      </p:sp>
      <p:sp>
        <p:nvSpPr>
          <p:cNvPr id="8" name="Google Shape;35;p5"/>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1xEAANEVAADpKgAAcRsAABAAAAAmAAAACAAAAD2wAAAAAAAAMAAAABQAAAAAAAAAAAD//wAAAQAAAP//AAABAA=="/>
              </a:ext>
            </a:extLst>
          </p:cNvSpPr>
          <p:nvPr>
            <p:ph type="subTitle" idx="4"/>
          </p:nvPr>
        </p:nvSpPr>
        <p:spPr>
          <a:xfrm>
            <a:off x="2900045" y="3546475"/>
            <a:ext cx="4075430" cy="914400"/>
          </a:xfrm>
        </p:spPr>
        <p:txBody>
          <a:bodyPr vert="horz" wrap="square" lIns="91440" tIns="91440" rIns="91440" bIns="91440" numCol="1" spcCol="215900" anchor="t">
            <a:prstTxWarp prst="textNoShape">
              <a:avLst/>
            </a:prstTxWarp>
          </a:bodyPr>
          <a:lstStyle>
            <a:lvl1pPr>
              <a:lnSpc>
                <a:spcPct val="100000"/>
              </a:lnSpc>
              <a:spcBef>
                <a:spcPts val="0"/>
              </a:spcBef>
              <a:spcAft>
                <a:spcPts val="0"/>
              </a:spcAft>
              <a:buNone/>
            </a:lvl1pPr>
            <a:lvl2pPr algn="ctr">
              <a:lnSpc>
                <a:spcPct val="100000"/>
              </a:lnSpc>
              <a:spcBef>
                <a:spcPts val="0"/>
              </a:spcBef>
              <a:spcAft>
                <a:spcPts val="0"/>
              </a:spcAft>
              <a:buNone/>
            </a:lvl2pPr>
            <a:lvl3pPr algn="ctr">
              <a:lnSpc>
                <a:spcPct val="100000"/>
              </a:lnSpc>
              <a:spcBef>
                <a:spcPts val="0"/>
              </a:spcBef>
              <a:spcAft>
                <a:spcPts val="0"/>
              </a:spcAft>
              <a:buNone/>
            </a:lvl3pPr>
            <a:lvl4pPr algn="ctr">
              <a:lnSpc>
                <a:spcPct val="100000"/>
              </a:lnSpc>
              <a:spcBef>
                <a:spcPts val="0"/>
              </a:spcBef>
              <a:spcAft>
                <a:spcPts val="0"/>
              </a:spcAft>
              <a:buNone/>
            </a:lvl4pPr>
            <a:lvl5pPr algn="ctr">
              <a:lnSpc>
                <a:spcPct val="100000"/>
              </a:lnSpc>
              <a:spcBef>
                <a:spcPts val="0"/>
              </a:spcBef>
              <a:spcAft>
                <a:spcPts val="0"/>
              </a:spcAft>
              <a:buNone/>
            </a:lvl5pPr>
            <a:lvl6pPr algn="ctr">
              <a:lnSpc>
                <a:spcPct val="100000"/>
              </a:lnSpc>
              <a:spcBef>
                <a:spcPts val="0"/>
              </a:spcBef>
              <a:spcAft>
                <a:spcPts val="0"/>
              </a:spcAft>
              <a:buNone/>
            </a:lvl6pPr>
            <a:lvl7pPr algn="ctr">
              <a:lnSpc>
                <a:spcPct val="100000"/>
              </a:lnSpc>
              <a:spcBef>
                <a:spcPts val="0"/>
              </a:spcBef>
              <a:spcAft>
                <a:spcPts val="0"/>
              </a:spcAft>
              <a:buNone/>
            </a:lvl7pPr>
            <a:lvl8pPr algn="ctr">
              <a:lnSpc>
                <a:spcPct val="100000"/>
              </a:lnSpc>
              <a:spcBef>
                <a:spcPts val="0"/>
              </a:spcBef>
              <a:spcAft>
                <a:spcPts val="0"/>
              </a:spcAft>
              <a:buNone/>
            </a:lvl8pPr>
            <a:lvl9pPr algn="ctr">
              <a:lnSpc>
                <a:spcPct val="100000"/>
              </a:lnSpc>
              <a:spcBef>
                <a:spcPts val="0"/>
              </a:spcBef>
              <a:spcAft>
                <a:spcPts val="0"/>
              </a:spcAft>
              <a:buNone/>
            </a:lvl9pPr>
          </a:lstStyle>
          <a:p>
            <a:pPr/>
          </a:p>
        </p:txBody>
      </p:sp>
      <p:sp>
        <p:nvSpPr>
          <p:cNvPr id="9" name="Google Shape;36;p5"/>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bgQAAEsDAADSMwAAQwYAABAAAAAmAAAACAAAAL2wAAAAAAAAMAAAABQAAAAAAAAAAAD//wAAAQAAAP//AAABAA=="/>
              </a:ext>
            </a:extLst>
          </p:cNvSpPr>
          <p:nvPr>
            <p:ph type="title"/>
          </p:nvPr>
        </p:nvSpPr>
        <p:spPr>
          <a:xfrm>
            <a:off x="720090" y="535305"/>
            <a:ext cx="7703820" cy="482600"/>
          </a:xfrm>
        </p:spPr>
        <p:txBody>
          <a:bodyPr vert="horz" wrap="square" lIns="91440" tIns="91440" rIns="91440" bIns="91440" numCol="1" spcCol="215900" anchor="ctr">
            <a:prstTxWarp prst="textNoShape">
              <a:avLst/>
            </a:prstTxWarp>
          </a:bodyPr>
          <a:lstStyle>
            <a:lvl1pPr algn="ctr">
              <a:lnSpc>
                <a:spcPct val="80000"/>
              </a:lnSpc>
              <a:spcBef>
                <a:spcPts val="0"/>
              </a:spcBef>
              <a:spcAft>
                <a:spcPts val="0"/>
              </a:spcAft>
              <a:buNone/>
            </a:lvl1pPr>
            <a:lvl2pPr>
              <a:spcBef>
                <a:spcPts val="0"/>
              </a:spcBef>
              <a:spcAft>
                <a:spcPts val="0"/>
              </a:spcAft>
              <a:buNone/>
            </a:lvl2pPr>
            <a:lvl3pPr>
              <a:spcBef>
                <a:spcPts val="0"/>
              </a:spcBef>
              <a:spcAft>
                <a:spcPts val="0"/>
              </a:spcAft>
              <a:buNone/>
            </a:lvl3pPr>
            <a:lvl4pPr>
              <a:spcBef>
                <a:spcPts val="0"/>
              </a:spcBef>
              <a:spcAft>
                <a:spcPts val="0"/>
              </a:spcAft>
              <a:buNone/>
            </a:lvl4pPr>
            <a:lvl5pPr>
              <a:spcBef>
                <a:spcPts val="0"/>
              </a:spcBef>
              <a:spcAft>
                <a:spcPts val="0"/>
              </a:spcAft>
              <a:buNone/>
            </a:lvl5pPr>
            <a:lvl6pPr>
              <a:spcBef>
                <a:spcPts val="0"/>
              </a:spcBef>
              <a:spcAft>
                <a:spcPts val="0"/>
              </a:spcAft>
              <a:buNone/>
            </a:lvl6pPr>
            <a:lvl7pPr>
              <a:spcBef>
                <a:spcPts val="0"/>
              </a:spcBef>
              <a:spcAft>
                <a:spcPts val="0"/>
              </a:spcAft>
              <a:buNone/>
            </a:lvl7pPr>
            <a:lvl8pPr>
              <a:spcBef>
                <a:spcPts val="0"/>
              </a:spcBef>
              <a:spcAft>
                <a:spcPts val="0"/>
              </a:spcAft>
              <a:buNone/>
            </a:lvl8pPr>
            <a:lvl9pPr>
              <a:spcBef>
                <a:spcPts val="0"/>
              </a:spcBef>
              <a:spcAft>
                <a:spcPts val="0"/>
              </a:spcAft>
              <a:buNone/>
            </a:lvl9pPr>
          </a:lstStyle>
          <a:p>
            <a:pPr/>
          </a:p>
        </p:txBody>
      </p:sp>
    </p:spTree>
  </p:cSld>
  <p:clrMapOvr>
    <a:masterClrMapping/>
  </p:clrMapOvr>
</p:sldLayout>
</file>

<file path=ppt/slideLayouts/slideLayout5.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titleOnly">
  <p:cSld name="TITLE_ONLY">
    <p:spTree>
      <p:nvGrpSpPr>
        <p:cNvPr id="1" name=""/>
        <p:cNvGrpSpPr/>
        <p:nvPr/>
      </p:nvGrpSpPr>
      <p:grpSpPr>
        <a:xfrm>
          <a:off x="0" y="0"/>
          <a:ext cx="0" cy="0"/>
          <a:chOff x="0" y="0"/>
          <a:chExt cx="0" cy="0"/>
        </a:xfrm>
      </p:grpSpPr>
      <p:sp>
        <p:nvSpPr>
          <p:cNvPr id="2" name="Google Shape;38;p6"/>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DAAAA6nWRDahp5wAAAAAAAAAAAAAAAAAAAAAAAAAAAAAAAAAAAAAAeAAAAAEAAABAAAAAnf///2QAAADh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6nWRBqhp5wAAAAAAAAAAAAAAAAAAAAAAAAAAAAAAAAAAAAAAAAAAABgXOgJ/f38A6sBsA8zMzADAwP8Af39/AAAAAAAAAAAAAAAAAAAAAAAAAAAAIQAAABgAAAAUAAAAiwQAAMvt///fPwAA7CAAABAAAAAmAAAACAAAAP//////////MAAAABQAAAAKAAAAAAD//x5SAQAAAP//O7kAAA=="/>
              </a:ext>
            </a:extLst>
          </p:cNvSpPr>
          <p:nvPr/>
        </p:nvSpPr>
        <p:spPr>
          <a:xfrm rot="17999979">
            <a:off x="1404620" y="-3625850"/>
            <a:ext cx="8311515" cy="9644380"/>
          </a:xfrm>
          <a:custGeom>
            <a:avLst/>
            <a:gdLst/>
            <a:ahLst/>
            <a:cxnLst/>
            <a:rect l="0" t="0" r="9644558" b="8311317"/>
            <a:pathLst>
              <a:path w="8311515" h="9644380">
                <a:moveTo>
                  <a:pt x="7435295" y="0"/>
                </a:moveTo>
                <a:cubicBezTo>
                  <a:pt x="7379403" y="0"/>
                  <a:pt x="7322594" y="5759"/>
                  <a:pt x="7265654" y="17671"/>
                </a:cubicBezTo>
                <a:cubicBezTo>
                  <a:pt x="6819952" y="111260"/>
                  <a:pt x="6536300" y="549099"/>
                  <a:pt x="6631331" y="994923"/>
                </a:cubicBezTo>
                <a:cubicBezTo>
                  <a:pt x="6632902" y="1002646"/>
                  <a:pt x="6776364" y="1795862"/>
                  <a:pt x="6336815" y="2288415"/>
                </a:cubicBezTo>
                <a:cubicBezTo>
                  <a:pt x="5986667" y="2682798"/>
                  <a:pt x="5344883" y="2792225"/>
                  <a:pt x="4740536" y="2792225"/>
                </a:cubicBezTo>
                <a:cubicBezTo>
                  <a:pt x="4557019" y="2792225"/>
                  <a:pt x="4376906" y="2782146"/>
                  <a:pt x="4209490" y="2766831"/>
                </a:cubicBezTo>
                <a:cubicBezTo>
                  <a:pt x="4029900" y="2750339"/>
                  <a:pt x="3853583" y="2742223"/>
                  <a:pt x="3681193" y="2742223"/>
                </a:cubicBezTo>
                <a:cubicBezTo>
                  <a:pt x="2299453" y="2742223"/>
                  <a:pt x="1165106" y="3263573"/>
                  <a:pt x="522144" y="4209935"/>
                </a:cubicBezTo>
                <a:cubicBezTo>
                  <a:pt x="221345" y="4654057"/>
                  <a:pt x="48300" y="5171480"/>
                  <a:pt x="23430" y="5707621"/>
                </a:cubicBezTo>
                <a:cubicBezTo>
                  <a:pt x="0" y="6249913"/>
                  <a:pt x="116890" y="6789195"/>
                  <a:pt x="366247" y="7272324"/>
                </a:cubicBezTo>
                <a:cubicBezTo>
                  <a:pt x="707624" y="7947081"/>
                  <a:pt x="1285793" y="8520657"/>
                  <a:pt x="2035434" y="8928915"/>
                </a:cubicBezTo>
                <a:cubicBezTo>
                  <a:pt x="2833378" y="9362173"/>
                  <a:pt x="3799654" y="9603803"/>
                  <a:pt x="4909261" y="9642678"/>
                </a:cubicBezTo>
                <a:lnTo>
                  <a:pt x="4940414" y="9642678"/>
                </a:lnTo>
                <a:lnTo>
                  <a:pt x="4940414" y="9644249"/>
                </a:lnTo>
                <a:cubicBezTo>
                  <a:pt x="5387686" y="9642678"/>
                  <a:pt x="5750792" y="9284291"/>
                  <a:pt x="5758646" y="8837028"/>
                </a:cubicBezTo>
                <a:cubicBezTo>
                  <a:pt x="5766500" y="8391334"/>
                  <a:pt x="5415829" y="8018811"/>
                  <a:pt x="4968557" y="8001664"/>
                </a:cubicBezTo>
                <a:cubicBezTo>
                  <a:pt x="4116030" y="7972082"/>
                  <a:pt x="3392829" y="7797470"/>
                  <a:pt x="2819372" y="7485812"/>
                </a:cubicBezTo>
                <a:cubicBezTo>
                  <a:pt x="2364246" y="7238030"/>
                  <a:pt x="2021429" y="6907654"/>
                  <a:pt x="1831236" y="6530549"/>
                </a:cubicBezTo>
                <a:cubicBezTo>
                  <a:pt x="1589734" y="6055143"/>
                  <a:pt x="1608452" y="5533139"/>
                  <a:pt x="1881109" y="5132604"/>
                </a:cubicBezTo>
                <a:cubicBezTo>
                  <a:pt x="2210705" y="4648429"/>
                  <a:pt x="2854060" y="4383761"/>
                  <a:pt x="3678837" y="4383761"/>
                </a:cubicBezTo>
                <a:cubicBezTo>
                  <a:pt x="3802010" y="4383761"/>
                  <a:pt x="3929110" y="4389652"/>
                  <a:pt x="4059876" y="4401694"/>
                </a:cubicBezTo>
                <a:cubicBezTo>
                  <a:pt x="4296798" y="4423422"/>
                  <a:pt x="4524295" y="4434417"/>
                  <a:pt x="4744070" y="4434417"/>
                </a:cubicBezTo>
                <a:cubicBezTo>
                  <a:pt x="5993998" y="4434417"/>
                  <a:pt x="6941555" y="4082182"/>
                  <a:pt x="7564883" y="3380854"/>
                </a:cubicBezTo>
                <a:cubicBezTo>
                  <a:pt x="7985714" y="2907149"/>
                  <a:pt x="8235071" y="2285273"/>
                  <a:pt x="8288084" y="1580803"/>
                </a:cubicBezTo>
                <a:cubicBezTo>
                  <a:pt x="8311384" y="1272287"/>
                  <a:pt x="8295807" y="960629"/>
                  <a:pt x="8239783" y="656694"/>
                </a:cubicBezTo>
                <a:cubicBezTo>
                  <a:pt x="8159544" y="267939"/>
                  <a:pt x="7817251" y="0"/>
                  <a:pt x="7435295" y="0"/>
                </a:cubicBezTo>
                <a:close/>
              </a:path>
            </a:pathLst>
          </a:custGeom>
          <a:gradFill flip="none" rotWithShape="0">
            <a:gsLst>
              <a:gs pos="0">
                <a:schemeClr val="accent2"/>
              </a:gs>
              <a:gs pos="100000">
                <a:srgbClr val="A869E7"/>
              </a:gs>
            </a:gsLst>
            <a:lin ang="810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pic>
        <p:nvPicPr>
          <p:cNvPr id="3" name="Google Shape;39;p6"/>
          <p:cNvPicPr>
            <a:extLst>
              <a:ext uri="smNativeData">
                <pr:smNativeData xmlns:pr="smNativeData" xmlns="smNativeData" val="SMDATA_18_miGjYxMAAAAlAAAAEQAAAA0AAAAAkAAAAEgAAACQAAAASAAAAAAAAAAAAAAAAAAAAAEAAABQAAAAPgXAeAYNxT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QAAAAAAAAAGAAAAAAAAAAEAAAAAAAAAQAAAAAAAAADDAAAAZAAAAGQAAAAAAAAAy8vLAEAAAAAAAAAAwwAAAGQAAABkAAAAAAAAAAcAAAA4AAAAAAAAAAAAAAAAAAAA////AAAAAAAAAAAAOQIAALYCAAAaAgAAOAMAAAAAAABkAAAAZAAAAAAAAAAjAAAABAAAAGUAAAAXAAAAFAAAAAAAAAAAAAAA/38AAP9/AAAAAAAACQAAAAQAAAAAAAAAHgAAAGgAAAAAAAAAAAAAAAAAAAAAAAAAAAAAABAnAAAQJwAAAAAAAAAAAAAAAAAAAAAAAAAAAAAAAAAAAAAAAAAAAAA+BgAAAAAAAMDA/wAAAAAAAAAAAAAAAAAAAAAAZAAAAAAAAAB/f38ACgAAACIAAAAYAAAAAAAAAAAAAAAAAAAAAAAAAAAAAAAAAAAAJAAAACQAAAAAAAAABwAAAAAAAAAAAAAAAAAAAAAAAAAAAAAAAAAAAH9/fwAlAAAAWAAAAAAAAAAAAAAAAAAAAAAAAAAAAAAAAAAAAAAAAAAAAAAAAAAAAAAAAAAAAAAAPwAAAAAAAACghgEAAAAAAAAAAAAAAAAADAAAAAEAAAAAAAAAAAAAAAAAAAAfAAAAVAAAAN2p/AXj5+YBAAAAAAAAAAAAAAAAAAAAAAAAAAAAAAAAAAAAAAAAAAAYFzoCf39/AAAAAADLy8sAwMD/AH9/fwAAAAAAAAAAAAAAAAD///8AAAAAACEAAAAYAAAAFAAAABMDAABnAgAAGTUAAD0dAAAQAAAAJgAAAAgAAAD//////////zAAAAAUAAAAAAAAAAAA//8AAAEAAAD//wAAAQA="/>
              </a:ext>
            </a:extLst>
          </p:cNvPicPr>
          <p:nvPr/>
        </p:nvPicPr>
        <p:blipFill>
          <a:blip r:embed="rId2"/>
          <a:srcRect l="5690" t="6940" r="5380" b="8240"/>
          <a:stretch>
            <a:fillRect/>
          </a:stretch>
        </p:blipFill>
        <p:spPr>
          <a:xfrm>
            <a:off x="499745" y="390525"/>
            <a:ext cx="8131810" cy="4362450"/>
          </a:xfrm>
          <a:prstGeom prst="roundRect">
            <a:avLst>
              <a:gd name="adj" fmla="val 8223"/>
            </a:avLst>
          </a:prstGeom>
          <a:noFill/>
          <a:ln>
            <a:noFill/>
          </a:ln>
          <a:effectLst>
            <a:outerShdw blurRad="1014730" dist="123825" dir="5400000" algn="bl">
              <a:srgbClr val="000000">
                <a:alpha val="36000"/>
              </a:srgbClr>
            </a:outerShdw>
          </a:effectLst>
        </p:spPr>
      </p:pic>
      <p:sp>
        <p:nvSpPr>
          <p:cNvPr id="4" name="Google Shape;40;p6"/>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bgQAAEsDAADSMwAAQwYAABAAAAAmAAAACAAAAL2wAAAAAAAAMAAAABQAAAAAAAAAAAD//wAAAQAAAP//AAABAA=="/>
              </a:ext>
            </a:extLst>
          </p:cNvSpPr>
          <p:nvPr>
            <p:ph type="title"/>
          </p:nvPr>
        </p:nvSpPr>
        <p:spPr>
          <a:xfrm>
            <a:off x="720090" y="535305"/>
            <a:ext cx="7703820" cy="482600"/>
          </a:xfrm>
        </p:spPr>
        <p:txBody>
          <a:bodyPr vert="horz" wrap="square" lIns="91440" tIns="91440" rIns="91440" bIns="91440" numCol="1" spcCol="215900" anchor="ctr">
            <a:prstTxWarp prst="textNoShape">
              <a:avLst/>
            </a:prstTxWarp>
          </a:bodyPr>
          <a:lstStyle>
            <a:lvl1pPr algn="ctr">
              <a:lnSpc>
                <a:spcPct val="80000"/>
              </a:lnSpc>
              <a:spcBef>
                <a:spcPts val="0"/>
              </a:spcBef>
              <a:spcAft>
                <a:spcPts val="0"/>
              </a:spcAft>
              <a:buNone/>
            </a:lvl1pPr>
            <a:lvl2pPr>
              <a:spcBef>
                <a:spcPts val="0"/>
              </a:spcBef>
              <a:spcAft>
                <a:spcPts val="0"/>
              </a:spcAft>
              <a:buNone/>
            </a:lvl2pPr>
            <a:lvl3pPr>
              <a:spcBef>
                <a:spcPts val="0"/>
              </a:spcBef>
              <a:spcAft>
                <a:spcPts val="0"/>
              </a:spcAft>
              <a:buNone/>
            </a:lvl3pPr>
            <a:lvl4pPr>
              <a:spcBef>
                <a:spcPts val="0"/>
              </a:spcBef>
              <a:spcAft>
                <a:spcPts val="0"/>
              </a:spcAft>
              <a:buNone/>
            </a:lvl4pPr>
            <a:lvl5pPr>
              <a:spcBef>
                <a:spcPts val="0"/>
              </a:spcBef>
              <a:spcAft>
                <a:spcPts val="0"/>
              </a:spcAft>
              <a:buNone/>
            </a:lvl5pPr>
            <a:lvl6pPr>
              <a:spcBef>
                <a:spcPts val="0"/>
              </a:spcBef>
              <a:spcAft>
                <a:spcPts val="0"/>
              </a:spcAft>
              <a:buNone/>
            </a:lvl6pPr>
            <a:lvl7pPr>
              <a:spcBef>
                <a:spcPts val="0"/>
              </a:spcBef>
              <a:spcAft>
                <a:spcPts val="0"/>
              </a:spcAft>
              <a:buNone/>
            </a:lvl7pPr>
            <a:lvl8pPr>
              <a:spcBef>
                <a:spcPts val="0"/>
              </a:spcBef>
              <a:spcAft>
                <a:spcPts val="0"/>
              </a:spcAft>
              <a:buNone/>
            </a:lvl8pPr>
            <a:lvl9pPr>
              <a:spcBef>
                <a:spcPts val="0"/>
              </a:spcBef>
              <a:spcAft>
                <a:spcPts val="0"/>
              </a:spcAft>
              <a:buNone/>
            </a:lvl9pPr>
          </a:lstStyle>
          <a:p>
            <a:pPr/>
          </a:p>
        </p:txBody>
      </p:sp>
    </p:spTree>
  </p:cSld>
  <p:clrMapOvr>
    <a:masterClrMapping/>
  </p:clrMapOvr>
</p:sldLayout>
</file>

<file path=ppt/slideLayouts/slideLayout6.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cSld name="ONE_COLUMN_TEXT">
    <p:spTree>
      <p:nvGrpSpPr>
        <p:cNvPr id="1" name=""/>
        <p:cNvGrpSpPr/>
        <p:nvPr/>
      </p:nvGrpSpPr>
      <p:grpSpPr>
        <a:xfrm>
          <a:off x="0" y="0"/>
          <a:ext cx="0" cy="0"/>
          <a:chOff x="0" y="0"/>
          <a:chExt cx="0" cy="0"/>
        </a:xfrm>
      </p:grpSpPr>
      <p:sp>
        <p:nvSpPr>
          <p:cNvPr id="2" name="Google Shape;42;p7"/>
          <p:cNvSpPr>
            <a:extLst>
              <a:ext uri="smNativeData">
                <pr:smNativeData xmlns:pr="smNativeData" xmlns="smNativeData" val="SMDATA_16_miGjYxMAAAAlAAAAZgAAAA0AAAAAkAAAAJAAAACQAAAAkAAAAAAAAAABAAAAAAAAAAEAAABQAAAAAAAAAAAA8D8AAAAAAADwPwAAAAAAAOA/AAAAAAAA4D8AAAAAAADgPwAAAAAAAOA/AAAAAAAA4D8AAAAAAADgPwAAAAAAAOA/AAAAAAAA4D8CAAAAjAAAAAEAAAADAAAAidDpAKhp5wAAAAAAAAAAAAAAAAAAAAAAAAAAAAAAAAAAAAAAeAAAAAEAAABAAAAAnf///2QAAADhAAAAAAAAAAEAAABBAAAAqGnn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idDpAKhp5wCoaecAAAAAAAAAAAAAAAAAAAAAAAAAAAAAAAAAAAAAABgXOgJ/f38A6sBsA8zMzADAwP8Af39/AAAAAAAAAAAAAAAAAAAAAAAAAAAAIQAAABgAAAAUAAAAtRAAAJD3//86QQAAFCgAABAAAAAmAAAACAAAAP//////////MAAAABQAAAAAAAAA/Er//wS1AAD8Sv//BLUAAA=="/>
              </a:ext>
            </a:extLst>
          </p:cNvSpPr>
          <p:nvPr/>
        </p:nvSpPr>
        <p:spPr>
          <a:xfrm rot="1304319">
            <a:off x="2715895" y="-1371600"/>
            <a:ext cx="7887335" cy="7886700"/>
          </a:xfrm>
          <a:prstGeom prst="ellipse">
            <a:avLst/>
          </a:prstGeom>
          <a:gradFill flip="none" rotWithShape="0">
            <a:gsLst>
              <a:gs pos="0">
                <a:srgbClr val="89D0E9"/>
              </a:gs>
              <a:gs pos="65000">
                <a:srgbClr val="A869E7"/>
              </a:gs>
              <a:gs pos="100000">
                <a:srgbClr val="A869E7"/>
              </a:gs>
            </a:gsLst>
            <a:lin ang="810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pic>
        <p:nvPicPr>
          <p:cNvPr id="3" name="Google Shape;43;p7"/>
          <p:cNvPicPr>
            <a:extLst>
              <a:ext uri="smNativeData">
                <pr:smNativeData xmlns:pr="smNativeData" xmlns="smNativeData" val="SMDATA_18_miGjYxMAAAAlAAAAEQAAAA0AAAAAkAAAAEgAAACQAAAASAAAAAAAAAAAAAAAAAAAAAEAAABQAAAAPgXAeAYNxT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QAAAAAAAAAGAAAAAAAAAAEAAAAAAAAAQAAAAAAAAADDAAAAZAAAAGQAAAAAAAAAy8vLAEAAAAAAAAAAwwAAAGQAAABkAAAAAAAAAAcAAAA4AAAAAAAAAAAAAAAAAAAA////AAAAAAAAAAAAKQIAAPcCAAAqAgAA9wIAAAAAAABkAAAAZAAAAAAAAAAjAAAABAAAAGUAAAAXAAAAFAAAAAAAAAAAAAAA/38AAP9/AAAAAAAACQAAAAQAAAAAAAAAHgAAAGgAAAAAAAAAAAAAAAAAAAAAAAAAAAAAABAnAAAQJwAAAAAAAAAAAAAAAAAAAAAAAAAAAAAAAAAAAAAAAAAAAAA+BgAAAAAAAMDA/wAAAAAAAAAAAAAAAAAAAAAAZAAAAAAAAAB/f38ACgAAACIAAAAYAAAAAAAAAAAAAAAAAAAAAAAAAAAAAAAAAAAAJAAAACQAAAAAAAAABwAAAAAAAAAAAAAAAAAAAAAAAAAAAAAAAAAAAH9/fwAlAAAAWAAAAAAAAAAAAAAAAAAAAAAAAAAAAAAAAAAAAAAAAAAAAAAAAAAAAAAAAAAAAAAAPwAAAAAAAACghgEAAAAAAAAAAAAAAAAADAAAAAEAAAAAAAAAAAAAAAAAAAAfAAAAVAAAAN2p/AXj5+YBAAAAAAAAAAAAAAAAAAAAAAAAAAAAAAAAAAAAAAAAAAAYFzoCf39/AAAAAADLy8sAwMD/AH9/fwAAAAAAAAAAAAAAAAD///8AAAAAACEAAAAYAAAAFAAAAN8CAABnAgAA5TQAAD0dAAAQAAAAJgAAAAgAAAD//////////zAAAAAUAAAAAAAAAAAA//8AAAEAAAD//wAAAQA="/>
              </a:ext>
            </a:extLst>
          </p:cNvPicPr>
          <p:nvPr/>
        </p:nvPicPr>
        <p:blipFill>
          <a:blip r:embed="rId2"/>
          <a:srcRect l="5530" t="7590" r="5540" b="7590"/>
          <a:stretch>
            <a:fillRect/>
          </a:stretch>
        </p:blipFill>
        <p:spPr>
          <a:xfrm>
            <a:off x="466725" y="390525"/>
            <a:ext cx="8131810" cy="4362450"/>
          </a:xfrm>
          <a:prstGeom prst="roundRect">
            <a:avLst>
              <a:gd name="adj" fmla="val 8223"/>
            </a:avLst>
          </a:prstGeom>
          <a:noFill/>
          <a:ln>
            <a:noFill/>
          </a:ln>
          <a:effectLst>
            <a:outerShdw blurRad="1014730" dist="123825" dir="5400000" algn="bl">
              <a:srgbClr val="000000">
                <a:alpha val="36000"/>
              </a:srgbClr>
            </a:outerShdw>
          </a:effectLst>
        </p:spPr>
      </p:pic>
      <p:sp>
        <p:nvSpPr>
          <p:cNvPr id="4" name="Google Shape;44;p7"/>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4BkAAN4FAADyKwAA5woAABAAAAAmAAAACAAAAL2wAAAAAAAAMAAAABQAAAAAAAAAAAD//wAAAQAAAP//AAABAA=="/>
              </a:ext>
            </a:extLst>
          </p:cNvSpPr>
          <p:nvPr>
            <p:ph type="title"/>
          </p:nvPr>
        </p:nvSpPr>
        <p:spPr>
          <a:xfrm>
            <a:off x="4206240" y="953770"/>
            <a:ext cx="2937510" cy="818515"/>
          </a:xfrm>
        </p:spPr>
        <p:txBody>
          <a:bodyPr vert="horz" wrap="square" lIns="91440" tIns="91440" rIns="91440" bIns="91440" numCol="1" spcCol="215900" anchor="ctr">
            <a:prstTxWarp prst="textNoShape">
              <a:avLst/>
            </a:prstTxWarp>
          </a:bodyPr>
          <a:lstStyle>
            <a:lvl1pPr>
              <a:lnSpc>
                <a:spcPct val="80000"/>
              </a:lnSpc>
              <a:spcBef>
                <a:spcPts val="0"/>
              </a:spcBef>
              <a:spcAft>
                <a:spcPts val="0"/>
              </a:spcAft>
              <a:buNone/>
            </a:lvl1pPr>
            <a:lvl2pPr>
              <a:spcBef>
                <a:spcPts val="0"/>
              </a:spcBef>
              <a:spcAft>
                <a:spcPts val="0"/>
              </a:spcAft>
              <a:buNone/>
            </a:lvl2pPr>
            <a:lvl3pPr>
              <a:spcBef>
                <a:spcPts val="0"/>
              </a:spcBef>
              <a:spcAft>
                <a:spcPts val="0"/>
              </a:spcAft>
              <a:buNone/>
            </a:lvl3pPr>
            <a:lvl4pPr>
              <a:spcBef>
                <a:spcPts val="0"/>
              </a:spcBef>
              <a:spcAft>
                <a:spcPts val="0"/>
              </a:spcAft>
              <a:buNone/>
            </a:lvl4pPr>
            <a:lvl5pPr>
              <a:spcBef>
                <a:spcPts val="0"/>
              </a:spcBef>
              <a:spcAft>
                <a:spcPts val="0"/>
              </a:spcAft>
              <a:buNone/>
            </a:lvl5pPr>
            <a:lvl6pPr>
              <a:spcBef>
                <a:spcPts val="0"/>
              </a:spcBef>
              <a:spcAft>
                <a:spcPts val="0"/>
              </a:spcAft>
              <a:buNone/>
            </a:lvl6pPr>
            <a:lvl7pPr>
              <a:spcBef>
                <a:spcPts val="0"/>
              </a:spcBef>
              <a:spcAft>
                <a:spcPts val="0"/>
              </a:spcAft>
              <a:buNone/>
            </a:lvl7pPr>
            <a:lvl8pPr>
              <a:spcBef>
                <a:spcPts val="0"/>
              </a:spcBef>
              <a:spcAft>
                <a:spcPts val="0"/>
              </a:spcAft>
              <a:buNone/>
            </a:lvl8pPr>
            <a:lvl9pPr>
              <a:spcBef>
                <a:spcPts val="0"/>
              </a:spcBef>
              <a:spcAft>
                <a:spcPts val="0"/>
              </a:spcAft>
              <a:buNone/>
            </a:lvl9pPr>
          </a:lstStyle>
          <a:p>
            <a:pPr/>
          </a:p>
        </p:txBody>
      </p:sp>
      <p:sp>
        <p:nvSpPr>
          <p:cNvPr id="5" name="Google Shape;45;p7"/>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4BkAAHsLAAC2MAAAlxoAABAAAAAmAAAACAAAAD2wAAAAAAAAMAAAABQAAAAAAAAAAAD//wAAAQAAAP//AAABAA=="/>
              </a:ext>
            </a:extLst>
          </p:cNvSpPr>
          <p:nvPr>
            <p:ph idx="1"/>
          </p:nvPr>
        </p:nvSpPr>
        <p:spPr>
          <a:xfrm>
            <a:off x="4206240" y="1866265"/>
            <a:ext cx="3712210" cy="2456180"/>
          </a:xfrm>
        </p:spPr>
        <p:txBody>
          <a:bodyPr vert="horz" wrap="square" lIns="91440" tIns="91440" rIns="91440" bIns="91440" numCol="1" spcCol="215900" anchor="t">
            <a:prstTxWarp prst="textNoShape">
              <a:avLst/>
            </a:prstTxWarp>
          </a:bodyPr>
          <a:lstStyle>
            <a:lvl1pPr marL="457200" indent="-317500">
              <a:lnSpc>
                <a:spcPct val="100000"/>
              </a:lnSpc>
              <a:spcBef>
                <a:spcPts val="0"/>
              </a:spcBef>
              <a:spcAft>
                <a:spcPts val="0"/>
              </a:spcAft>
              <a:buClr>
                <a:srgbClr val="434343"/>
              </a:buClr>
              <a:buSzPts val="1400"/>
              <a:buChar char="●"/>
              <a:defRPr sz="1400" cap="none">
                <a:solidFill>
                  <a:srgbClr val="434343"/>
                </a:solidFill>
              </a:defRPr>
            </a:lvl1pPr>
            <a:lvl2pPr marL="914400" indent="-317500">
              <a:lnSpc>
                <a:spcPct val="115000"/>
              </a:lnSpc>
              <a:spcBef>
                <a:spcPts val="0"/>
              </a:spcBef>
              <a:spcAft>
                <a:spcPts val="0"/>
              </a:spcAft>
              <a:buClr>
                <a:srgbClr val="434343"/>
              </a:buClr>
              <a:buSzPts val="1400"/>
              <a:buChar char="○"/>
              <a:defRPr cap="none">
                <a:solidFill>
                  <a:srgbClr val="434343"/>
                </a:solidFill>
              </a:defRPr>
            </a:lvl2pPr>
            <a:lvl3pPr marL="1371600" indent="-317500">
              <a:lnSpc>
                <a:spcPct val="115000"/>
              </a:lnSpc>
              <a:spcBef>
                <a:spcPts val="0"/>
              </a:spcBef>
              <a:spcAft>
                <a:spcPts val="0"/>
              </a:spcAft>
              <a:buClr>
                <a:srgbClr val="434343"/>
              </a:buClr>
              <a:buSzPts val="1400"/>
              <a:buChar char="■"/>
              <a:defRPr cap="none">
                <a:solidFill>
                  <a:srgbClr val="434343"/>
                </a:solidFill>
              </a:defRPr>
            </a:lvl3pPr>
            <a:lvl4pPr marL="1828800" indent="-317500">
              <a:lnSpc>
                <a:spcPct val="115000"/>
              </a:lnSpc>
              <a:spcBef>
                <a:spcPts val="0"/>
              </a:spcBef>
              <a:spcAft>
                <a:spcPts val="0"/>
              </a:spcAft>
              <a:buClr>
                <a:srgbClr val="434343"/>
              </a:buClr>
              <a:buSzPts val="1400"/>
              <a:buChar char="●"/>
              <a:defRPr cap="none">
                <a:solidFill>
                  <a:srgbClr val="434343"/>
                </a:solidFill>
              </a:defRPr>
            </a:lvl4pPr>
            <a:lvl5pPr marL="2286000" indent="-317500">
              <a:lnSpc>
                <a:spcPct val="115000"/>
              </a:lnSpc>
              <a:spcBef>
                <a:spcPts val="0"/>
              </a:spcBef>
              <a:spcAft>
                <a:spcPts val="0"/>
              </a:spcAft>
              <a:buClr>
                <a:srgbClr val="434343"/>
              </a:buClr>
              <a:buSzPts val="1400"/>
              <a:buChar char="○"/>
              <a:defRPr cap="none">
                <a:solidFill>
                  <a:srgbClr val="434343"/>
                </a:solidFill>
              </a:defRPr>
            </a:lvl5pPr>
            <a:lvl6pPr marL="2743200" indent="-317500">
              <a:lnSpc>
                <a:spcPct val="115000"/>
              </a:lnSpc>
              <a:spcBef>
                <a:spcPts val="0"/>
              </a:spcBef>
              <a:spcAft>
                <a:spcPts val="0"/>
              </a:spcAft>
              <a:buClr>
                <a:srgbClr val="434343"/>
              </a:buClr>
              <a:buSzPts val="1400"/>
              <a:buChar char="■"/>
              <a:defRPr cap="none">
                <a:solidFill>
                  <a:srgbClr val="434343"/>
                </a:solidFill>
              </a:defRPr>
            </a:lvl6pPr>
            <a:lvl7pPr marL="3200400" indent="-317500">
              <a:lnSpc>
                <a:spcPct val="115000"/>
              </a:lnSpc>
              <a:spcBef>
                <a:spcPts val="0"/>
              </a:spcBef>
              <a:spcAft>
                <a:spcPts val="0"/>
              </a:spcAft>
              <a:buClr>
                <a:srgbClr val="434343"/>
              </a:buClr>
              <a:buSzPts val="1400"/>
              <a:buChar char="●"/>
              <a:defRPr cap="none">
                <a:solidFill>
                  <a:srgbClr val="434343"/>
                </a:solidFill>
              </a:defRPr>
            </a:lvl7pPr>
            <a:lvl8pPr marL="3657600" indent="-317500">
              <a:lnSpc>
                <a:spcPct val="115000"/>
              </a:lnSpc>
              <a:spcBef>
                <a:spcPts val="0"/>
              </a:spcBef>
              <a:spcAft>
                <a:spcPts val="0"/>
              </a:spcAft>
              <a:buClr>
                <a:srgbClr val="434343"/>
              </a:buClr>
              <a:buSzPts val="1400"/>
              <a:buChar char="○"/>
              <a:defRPr cap="none">
                <a:solidFill>
                  <a:srgbClr val="434343"/>
                </a:solidFill>
              </a:defRPr>
            </a:lvl8pPr>
            <a:lvl9pPr marL="4114800" indent="-317500">
              <a:lnSpc>
                <a:spcPct val="115000"/>
              </a:lnSpc>
              <a:spcBef>
                <a:spcPts val="0"/>
              </a:spcBef>
              <a:spcAft>
                <a:spcPts val="0"/>
              </a:spcAft>
              <a:buClr>
                <a:srgbClr val="434343"/>
              </a:buClr>
              <a:buSzPts val="1400"/>
              <a:buChar char="■"/>
              <a:defRPr cap="none">
                <a:solidFill>
                  <a:srgbClr val="434343"/>
                </a:solidFill>
              </a:defRPr>
            </a:lvl9pPr>
          </a:lstStyle>
          <a:p>
            <a:pPr/>
          </a:p>
        </p:txBody>
      </p:sp>
    </p:spTree>
  </p:cSld>
  <p:clrMapOvr>
    <a:masterClrMapping/>
  </p:clrMapOvr>
</p:sldLayout>
</file>

<file path=ppt/slideLayouts/slideLayout7.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cSld name="MAIN_POINT">
    <p:spTree>
      <p:nvGrpSpPr>
        <p:cNvPr id="1" name=""/>
        <p:cNvGrpSpPr/>
        <p:nvPr/>
      </p:nvGrpSpPr>
      <p:grpSpPr>
        <a:xfrm>
          <a:off x="0" y="0"/>
          <a:ext cx="0" cy="0"/>
          <a:chOff x="0" y="0"/>
          <a:chExt cx="0" cy="0"/>
        </a:xfrm>
      </p:grpSpPr>
      <p:sp>
        <p:nvSpPr>
          <p:cNvPr id="2" name="Google Shape;47;p8"/>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DAAAAqGnnAP+ckgAAAAAAAAAAAAAAAAAAAAAAAAAAAAAAAAAAAAAAeAAAAAEAAABAAAAAYwAAAGQAAAA6AQAAAAAAAAEAAAAyAAAA3an8D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GnnAP+ckgDdqfwFAAAAAAAAAAAAAAAAAAAAAAAAAAAAAAAAAAAAABgXOgJ/f38A6sBsA8zMzADAwP8Af39/AAAAAAAAAAAAAAAAAAAAAAAAAAAAIQAAABgAAAAUAAAAMfX//xfr//+PMQAA7xUAABAAAAAmAAAACAAAAP//////////MAAAABQAAAAAAAAAAAD//wAAAQAAAP//AAABAA=="/>
              </a:ext>
            </a:extLst>
          </p:cNvSpPr>
          <p:nvPr/>
        </p:nvSpPr>
        <p:spPr>
          <a:xfrm rot="20433023">
            <a:off x="-1757045" y="-3399155"/>
            <a:ext cx="9813290" cy="6964680"/>
          </a:xfrm>
          <a:custGeom>
            <a:avLst/>
            <a:gdLst/>
            <a:ahLst/>
            <a:cxnLst/>
            <a:rect l="0" t="0" r="9813290" b="6964680"/>
            <a:pathLst>
              <a:path w="9813290" h="6964680">
                <a:moveTo>
                  <a:pt x="8842323" y="0"/>
                </a:moveTo>
                <a:cubicBezTo>
                  <a:pt x="8752516" y="0"/>
                  <a:pt x="8660311" y="13957"/>
                  <a:pt x="8567684" y="43986"/>
                </a:cubicBezTo>
                <a:cubicBezTo>
                  <a:pt x="8428390" y="89240"/>
                  <a:pt x="8294031" y="146337"/>
                  <a:pt x="8164888" y="211752"/>
                </a:cubicBezTo>
                <a:cubicBezTo>
                  <a:pt x="7659597" y="473692"/>
                  <a:pt x="7211404" y="874779"/>
                  <a:pt x="6828629" y="1405286"/>
                </a:cubicBezTo>
                <a:cubicBezTo>
                  <a:pt x="6392279" y="2011217"/>
                  <a:pt x="6043058" y="2793372"/>
                  <a:pt x="5789566" y="3731733"/>
                </a:cubicBezTo>
                <a:cubicBezTo>
                  <a:pt x="5439076" y="5027760"/>
                  <a:pt x="4484323" y="5195526"/>
                  <a:pt x="4008779" y="5195526"/>
                </a:cubicBezTo>
                <a:cubicBezTo>
                  <a:pt x="3978749" y="5195526"/>
                  <a:pt x="3950552" y="5194821"/>
                  <a:pt x="3924611" y="5193693"/>
                </a:cubicBezTo>
                <a:cubicBezTo>
                  <a:pt x="3029918" y="5153373"/>
                  <a:pt x="2017783" y="4518964"/>
                  <a:pt x="1818007" y="3384218"/>
                </a:cubicBezTo>
                <a:cubicBezTo>
                  <a:pt x="1735812" y="2962689"/>
                  <a:pt x="1366008" y="2669028"/>
                  <a:pt x="950524" y="2669028"/>
                </a:cubicBezTo>
                <a:cubicBezTo>
                  <a:pt x="899487" y="2669028"/>
                  <a:pt x="847745" y="2673398"/>
                  <a:pt x="795722" y="2682562"/>
                </a:cubicBezTo>
                <a:cubicBezTo>
                  <a:pt x="320742" y="2766586"/>
                  <a:pt x="141" y="3216452"/>
                  <a:pt x="75568" y="3693105"/>
                </a:cubicBezTo>
                <a:cubicBezTo>
                  <a:pt x="235023" y="4619623"/>
                  <a:pt x="728613" y="5457184"/>
                  <a:pt x="1460468" y="6048030"/>
                </a:cubicBezTo>
                <a:cubicBezTo>
                  <a:pt x="2138608" y="6598697"/>
                  <a:pt x="2972819" y="6917593"/>
                  <a:pt x="3844108" y="6959464"/>
                </a:cubicBezTo>
                <a:cubicBezTo>
                  <a:pt x="3904450" y="6962847"/>
                  <a:pt x="3961549" y="6964539"/>
                  <a:pt x="4020340" y="6964539"/>
                </a:cubicBezTo>
                <a:cubicBezTo>
                  <a:pt x="4768973" y="6964539"/>
                  <a:pt x="5468965" y="6747994"/>
                  <a:pt x="6058143" y="6336756"/>
                </a:cubicBezTo>
                <a:cubicBezTo>
                  <a:pt x="6753061" y="5849953"/>
                  <a:pt x="7250034" y="5109810"/>
                  <a:pt x="7496759" y="4193301"/>
                </a:cubicBezTo>
                <a:cubicBezTo>
                  <a:pt x="7902938" y="2696096"/>
                  <a:pt x="8477030" y="2085090"/>
                  <a:pt x="8886593" y="1834992"/>
                </a:cubicBezTo>
                <a:cubicBezTo>
                  <a:pt x="8965545" y="1787905"/>
                  <a:pt x="9047739" y="1747726"/>
                  <a:pt x="9133317" y="1715723"/>
                </a:cubicBezTo>
                <a:cubicBezTo>
                  <a:pt x="9427131" y="1611680"/>
                  <a:pt x="9643685" y="1359890"/>
                  <a:pt x="9704167" y="1054387"/>
                </a:cubicBezTo>
                <a:lnTo>
                  <a:pt x="9704167" y="1047761"/>
                </a:lnTo>
                <a:cubicBezTo>
                  <a:pt x="9813149" y="485252"/>
                  <a:pt x="9371442" y="0"/>
                  <a:pt x="8842323" y="0"/>
                </a:cubicBezTo>
                <a:close/>
              </a:path>
            </a:pathLst>
          </a:custGeom>
          <a:gradFill flip="none" rotWithShape="0">
            <a:gsLst>
              <a:gs pos="0">
                <a:srgbClr val="A869E7"/>
              </a:gs>
              <a:gs pos="50000">
                <a:schemeClr val="accent1"/>
              </a:gs>
              <a:gs pos="100000">
                <a:srgbClr val="FF9C92"/>
              </a:gs>
            </a:gsLst>
            <a:lin ang="276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sp>
        <p:nvSpPr>
          <p:cNvPr id="3" name="Google Shape;48;p8"/>
          <p:cNvSpPr>
            <a:extLst>
              <a:ext uri="smNativeData">
                <pr:smNativeData xmlns:pr="smNativeData" xmlns="smNativeData" val="SMDATA_16_miGjYxMAAAAlAAAAZgAAAA0AAAAAkAAAAJAAAACQAAAAkAAAAAAAAAABAAAAAAAAAAEAAABQAAAAAAAAAAAA8D8AAAAAAADwPwAAAAAAAOA/AAAAAAAA4D8AAAAAAADgPwAAAAAAAOA/AAAAAAAA4D8AAAAAAADgPwAAAAAAAOA/AAAAAAAA4D8CAAAAjAAAAAEAAAADAAAA/5ySAOp1kQ0AAAAAAAAAAAAAAAAAAAAAAAAAAAAAAAAAAAAAeAAAAAEAAABAAAAAnf///2QAAADhAAAAAAAAAAEAAAAyAAAA6sBs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5ySAOp1kQbqwGwAAAAAAAAAAAAAAAAAAAAAAAAAAAAAAAAAAAAAABgXOgJ/f38A6sBsA8zMzADAwP8Af39/AAAAAAAAAAAAAAAAAAAAAAAAAAAAIQAAABgAAAAUAAAANCgAAMwTAABsRwAABDMAABAAAAAmAAAACAAAAP//////////MAAAABQAAAAAAAAA/Er//wS1AAD8Sv//BLUAAA=="/>
              </a:ext>
            </a:extLst>
          </p:cNvSpPr>
          <p:nvPr/>
        </p:nvSpPr>
        <p:spPr>
          <a:xfrm rot="10064647">
            <a:off x="6535420" y="3218180"/>
            <a:ext cx="5074920" cy="5074920"/>
          </a:xfrm>
          <a:prstGeom prst="ellipse">
            <a:avLst/>
          </a:prstGeom>
          <a:gradFill flip="none" rotWithShape="0">
            <a:gsLst>
              <a:gs pos="0">
                <a:srgbClr val="FF9C92"/>
              </a:gs>
              <a:gs pos="50000">
                <a:srgbClr val="EAC06C"/>
              </a:gs>
              <a:gs pos="100000">
                <a:schemeClr val="accent2"/>
              </a:gs>
            </a:gsLst>
            <a:lin ang="810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pic>
        <p:nvPicPr>
          <p:cNvPr id="4" name="Google Shape;49;p8"/>
          <p:cNvPicPr>
            <a:extLst>
              <a:ext uri="smNativeData">
                <pr:smNativeData xmlns:pr="smNativeData" xmlns="smNativeData" val="SMDATA_18_miGjYxMAAAAlAAAAEQAAAA0AAAAAkAAAAEgAAACQAAAASAAAAAAAAAAAAAAAAAAAAAEAAABQAAAAPgXAeAYNxT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QAAAAAAAAAGAAAAAAAAAAEAAAAAAAAAQAAAAAAAAADDAAAAZAAAAGQAAAAAAAAAy8vLAEAAAAAAAAAAwwAAAGQAAABkAAAAAAAAAAcAAAA4AAAAAAAAAAAAAAAAAAAA////AAAAAAAAAAAAKgIAAPcCAAApAgAA+AIAAAAAAABkAAAAZAAAAAAAAAAjAAAABAAAAGUAAAAXAAAAFAAAAAAAAAAAAAAA/38AAP9/AAAAAAAACQAAAAQAAAB5ooppHgAAAGgAAAAAAAAAAAAAAAAAAAAAAAAAAAAAABAnAAAQJwAAAAAAAAAAAAAAAAAAAAAAAAAAAAAAAAAAAAAAAAAAAAA+BgAAAAAAAMDA/wAAAAAAAAAAAAAAAAAAAAAAZAAAAAAAAAB/f38ACgAAACIAAAAYAAAAAAAAAAAAAAAAAAAAAAAAAAAAAAAAAAAAJAAAACQAAAAAAAAABwAAAAAAAAAAAAAAAAAAAAAAAAAAAAAAAAAAAH9/fwAlAAAAWAAAAAAAAAAAAAAAAAAAAAAAAAAAAAAAAAAAAAAAAAAAAAAAAAAAAAAAAAAAAAAAPwAAAAAAAACghgEAAAAAAAAAAAAAAAAADAAAAAEAAAAAAAAAAAAAAAAAAAAfAAAAVAAAAN2p/AXj5+YBAAAAAAAAAAAAAAAAAAAAAAAAAAAAAAAAAAAAAAAAAAAYFzoCf39/AAAAAADLy8sAwMD/AH9/fwAAAAAAAAAAAAAAAAD///8AAAAAACEAAAAYAAAAFAAAAB0DAABnAgAAIzUAAD0dAAAQAAAAJgAAAAgAAAD//////////zAAAAAUAAAAAAAAAAAA//8AAAEAAAD//wAAAQA="/>
              </a:ext>
            </a:extLst>
          </p:cNvPicPr>
          <p:nvPr/>
        </p:nvPicPr>
        <p:blipFill>
          <a:blip r:embed="rId2"/>
          <a:srcRect l="5540" t="7590" r="5530" b="7600"/>
          <a:stretch>
            <a:fillRect/>
          </a:stretch>
        </p:blipFill>
        <p:spPr>
          <a:xfrm>
            <a:off x="506095" y="390525"/>
            <a:ext cx="8131810" cy="4362450"/>
          </a:xfrm>
          <a:prstGeom prst="roundRect">
            <a:avLst>
              <a:gd name="adj" fmla="val 8223"/>
            </a:avLst>
          </a:prstGeom>
          <a:noFill/>
          <a:ln>
            <a:noFill/>
          </a:ln>
          <a:effectLst>
            <a:outerShdw blurRad="1014730" dist="123825" dir="5400000" algn="bl">
              <a:srgbClr val="000000">
                <a:alpha val="36000"/>
              </a:srgbClr>
            </a:outerShdw>
          </a:effectLst>
        </p:spPr>
      </p:pic>
      <p:sp>
        <p:nvSpPr>
          <p:cNvPr id="5" name="Google Shape;50;p8"/>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iggAAAoIAAC2LwAAmhcAABAAAAAmAAAACAAAAL2wAAAAAAAAMAAAABQAAAAAAAAAAAD//wAAAQAAAP//AAABAA=="/>
              </a:ext>
            </a:extLst>
          </p:cNvSpPr>
          <p:nvPr>
            <p:ph type="title"/>
          </p:nvPr>
        </p:nvSpPr>
        <p:spPr>
          <a:xfrm>
            <a:off x="1388110" y="1306830"/>
            <a:ext cx="6367780" cy="2529840"/>
          </a:xfrm>
        </p:spPr>
        <p:txBody>
          <a:bodyPr vert="horz" wrap="square" lIns="91440" tIns="91440" rIns="91440" bIns="91440" numCol="1" spcCol="215900" anchor="ctr">
            <a:prstTxWarp prst="textNoShape">
              <a:avLst/>
            </a:prstTxWarp>
          </a:bodyPr>
          <a:lstStyle>
            <a:lvl1pPr algn="ctr">
              <a:spcBef>
                <a:spcPts val="0"/>
              </a:spcBef>
              <a:spcAft>
                <a:spcPts val="0"/>
              </a:spcAft>
              <a:buNone/>
              <a:defRPr sz="6000" cap="none"/>
            </a:lvl1pPr>
            <a:lvl2pPr algn="ctr">
              <a:spcBef>
                <a:spcPts val="0"/>
              </a:spcBef>
              <a:spcAft>
                <a:spcPts val="0"/>
              </a:spcAft>
              <a:buNone/>
              <a:defRPr sz="6000" cap="none"/>
            </a:lvl2pPr>
            <a:lvl3pPr algn="ctr">
              <a:spcBef>
                <a:spcPts val="0"/>
              </a:spcBef>
              <a:spcAft>
                <a:spcPts val="0"/>
              </a:spcAft>
              <a:buNone/>
              <a:defRPr sz="6000" cap="none"/>
            </a:lvl3pPr>
            <a:lvl4pPr algn="ctr">
              <a:spcBef>
                <a:spcPts val="0"/>
              </a:spcBef>
              <a:spcAft>
                <a:spcPts val="0"/>
              </a:spcAft>
              <a:buNone/>
              <a:defRPr sz="6000" cap="none"/>
            </a:lvl4pPr>
            <a:lvl5pPr algn="ctr">
              <a:spcBef>
                <a:spcPts val="0"/>
              </a:spcBef>
              <a:spcAft>
                <a:spcPts val="0"/>
              </a:spcAft>
              <a:buNone/>
              <a:defRPr sz="6000" cap="none"/>
            </a:lvl5pPr>
            <a:lvl6pPr algn="ctr">
              <a:spcBef>
                <a:spcPts val="0"/>
              </a:spcBef>
              <a:spcAft>
                <a:spcPts val="0"/>
              </a:spcAft>
              <a:buNone/>
              <a:defRPr sz="6000" cap="none"/>
            </a:lvl6pPr>
            <a:lvl7pPr algn="ctr">
              <a:spcBef>
                <a:spcPts val="0"/>
              </a:spcBef>
              <a:spcAft>
                <a:spcPts val="0"/>
              </a:spcAft>
              <a:buNone/>
              <a:defRPr sz="6000" cap="none"/>
            </a:lvl7pPr>
            <a:lvl8pPr algn="ctr">
              <a:spcBef>
                <a:spcPts val="0"/>
              </a:spcBef>
              <a:spcAft>
                <a:spcPts val="0"/>
              </a:spcAft>
              <a:buNone/>
              <a:defRPr sz="6000" cap="none"/>
            </a:lvl8pPr>
            <a:lvl9pPr algn="ctr">
              <a:spcBef>
                <a:spcPts val="0"/>
              </a:spcBef>
              <a:spcAft>
                <a:spcPts val="0"/>
              </a:spcAft>
              <a:buNone/>
              <a:defRPr sz="6000" cap="none"/>
            </a:lvl9pPr>
          </a:lstStyle>
          <a:p>
            <a:pPr/>
          </a:p>
        </p:txBody>
      </p:sp>
    </p:spTree>
  </p:cSld>
  <p:clrMapOvr>
    <a:masterClrMapping/>
  </p:clrMapOvr>
</p:sldLayout>
</file>

<file path=ppt/slideLayouts/slideLayout8.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cSld name="SECTION_TITLE_AND_DESCRIPTION">
    <p:spTree>
      <p:nvGrpSpPr>
        <p:cNvPr id="1" name=""/>
        <p:cNvGrpSpPr/>
        <p:nvPr/>
      </p:nvGrpSpPr>
      <p:grpSpPr>
        <a:xfrm>
          <a:off x="0" y="0"/>
          <a:ext cx="0" cy="0"/>
          <a:chOff x="0" y="0"/>
          <a:chExt cx="0" cy="0"/>
        </a:xfrm>
      </p:grpSpPr>
      <p:sp>
        <p:nvSpPr>
          <p:cNvPr id="2" name="Google Shape;52;p9"/>
          <p:cNvSpPr>
            <a:extLst>
              <a:ext uri="smNativeData">
                <pr:smNativeData xmlns:pr="smNativeData" xmlns="smNativeData" val="SMDATA_16_miGjYxMAAAAlAAAAZgAAAA0AAAAAkAAAAJAAAACQAAAAkAAAAAAAAAABAAAAAAAAAAEAAABQAAAAAAAAAAAA8D8AAAAAAADwPwAAAAAAAOA/AAAAAAAA4D8AAAAAAADgPwAAAAAAAOA/AAAAAAAA4D8AAAAAAADgPwAAAAAAAOA/AAAAAAAA4D8CAAAAjAAAAAEAAAADAAAA6nWRDahp5wAAAAAAAAAAAAAAAAAAAAAAAAAAAAAAAAAAAAAAeAAAAAEAAABAAAAAnf///2QAAADh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6nWRBqhp5wAAAAAAAAAAAAAAAAAAAAAAAAAAAAAAAAAAAAAAAAAAABgXOgJ/f38A6sBsA8zMzADAwP8Af39/AAAAAAAAAAAAAAAAAAAAAAAAAAAAIQAAABgAAAAUAAAAihoAAAUOAACaRQAAFTkAABAAAAAmAAAACAAAAP//////////MAAAABQAAAAAAAAA/Er//wS1AAD8Sv//BLUAAA=="/>
              </a:ext>
            </a:extLst>
          </p:cNvSpPr>
          <p:nvPr/>
        </p:nvSpPr>
        <p:spPr>
          <a:xfrm rot="12905423">
            <a:off x="4314190" y="2279015"/>
            <a:ext cx="7000240" cy="7000240"/>
          </a:xfrm>
          <a:prstGeom prst="ellipse">
            <a:avLst/>
          </a:prstGeom>
          <a:gradFill flip="none" rotWithShape="0">
            <a:gsLst>
              <a:gs pos="0">
                <a:schemeClr val="accent2"/>
              </a:gs>
              <a:gs pos="100000">
                <a:srgbClr val="A869E7"/>
              </a:gs>
            </a:gsLst>
            <a:lin ang="810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sp>
        <p:nvSpPr>
          <p:cNvPr id="3" name="Google Shape;53;p9"/>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DAAAAidDpAKhp5wAAAAAAAAAAAAAAAAAAAAAAAAAAAAAAAAAAAAAAeAAAAAEAAABAAAAAAAAAAGQAAAANAQ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idDpAKhp5wAAAAAAAAAAAAAAAAAAAAAAAAAAAAAAAAAAAAAAAAAAABgXOgJ/f38A6sBsA8zMzADAwP8Af39/AAAAAAAAAAAAAAAAAAAAAAAAAAAAIQAAABgAAAAUAAAAUPH//8bv///8HQAAew8AABAAAAAmAAAACAAAAP//////////MAAAABQAAAAAAAAAAAD//wAAAQAAAP//AAABAA=="/>
              </a:ext>
            </a:extLst>
          </p:cNvSpPr>
          <p:nvPr/>
        </p:nvSpPr>
        <p:spPr>
          <a:xfrm rot="20569663">
            <a:off x="-2387600" y="-2637790"/>
            <a:ext cx="7261860" cy="5154295"/>
          </a:xfrm>
          <a:custGeom>
            <a:avLst/>
            <a:gdLst/>
            <a:ahLst/>
            <a:cxnLst/>
            <a:rect l="0" t="0" r="7261860" b="5154295"/>
            <a:pathLst>
              <a:path w="7261860" h="5154295">
                <a:moveTo>
                  <a:pt x="6543342" y="0"/>
                </a:moveTo>
                <a:cubicBezTo>
                  <a:pt x="6476884" y="0"/>
                  <a:pt x="6408653" y="10329"/>
                  <a:pt x="6340108" y="32552"/>
                </a:cubicBezTo>
                <a:cubicBezTo>
                  <a:pt x="6237031" y="66043"/>
                  <a:pt x="6137605" y="108298"/>
                  <a:pt x="6042039" y="156709"/>
                </a:cubicBezTo>
                <a:cubicBezTo>
                  <a:pt x="5668121" y="350561"/>
                  <a:pt x="5336458" y="647390"/>
                  <a:pt x="5053203" y="1039998"/>
                </a:cubicBezTo>
                <a:cubicBezTo>
                  <a:pt x="4730303" y="1488425"/>
                  <a:pt x="4471879" y="2067268"/>
                  <a:pt x="4284294" y="2761713"/>
                </a:cubicBezTo>
                <a:cubicBezTo>
                  <a:pt x="4024931" y="3720853"/>
                  <a:pt x="3318411" y="3845011"/>
                  <a:pt x="2966507" y="3845011"/>
                </a:cubicBezTo>
                <a:cubicBezTo>
                  <a:pt x="2944285" y="3845011"/>
                  <a:pt x="2923419" y="3844489"/>
                  <a:pt x="2904222" y="3843654"/>
                </a:cubicBezTo>
                <a:cubicBezTo>
                  <a:pt x="2242147" y="3813815"/>
                  <a:pt x="1493165" y="3344313"/>
                  <a:pt x="1345330" y="2504531"/>
                </a:cubicBezTo>
                <a:cubicBezTo>
                  <a:pt x="1284506" y="2192573"/>
                  <a:pt x="1010849" y="1975246"/>
                  <a:pt x="703390" y="1975246"/>
                </a:cubicBezTo>
                <a:cubicBezTo>
                  <a:pt x="665623" y="1975246"/>
                  <a:pt x="627334" y="1978480"/>
                  <a:pt x="588836" y="1985262"/>
                </a:cubicBezTo>
                <a:cubicBezTo>
                  <a:pt x="237350" y="2047445"/>
                  <a:pt x="104" y="2380374"/>
                  <a:pt x="55921" y="2733126"/>
                </a:cubicBezTo>
                <a:cubicBezTo>
                  <a:pt x="173917" y="3418807"/>
                  <a:pt x="539175" y="4038654"/>
                  <a:pt x="1080750" y="4475917"/>
                </a:cubicBezTo>
                <a:cubicBezTo>
                  <a:pt x="1582575" y="4883444"/>
                  <a:pt x="2199893" y="5119447"/>
                  <a:pt x="2844650" y="5150434"/>
                </a:cubicBezTo>
                <a:cubicBezTo>
                  <a:pt x="2889303" y="5152938"/>
                  <a:pt x="2931557" y="5154190"/>
                  <a:pt x="2975062" y="5154190"/>
                </a:cubicBezTo>
                <a:cubicBezTo>
                  <a:pt x="3529052" y="5154190"/>
                  <a:pt x="4047049" y="4993934"/>
                  <a:pt x="4483042" y="4689592"/>
                </a:cubicBezTo>
                <a:cubicBezTo>
                  <a:pt x="4997282" y="4329328"/>
                  <a:pt x="5365044" y="3781576"/>
                  <a:pt x="5547621" y="3103302"/>
                </a:cubicBezTo>
                <a:cubicBezTo>
                  <a:pt x="5848194" y="1995278"/>
                  <a:pt x="6273024" y="1543095"/>
                  <a:pt x="6576102" y="1358006"/>
                </a:cubicBezTo>
                <a:cubicBezTo>
                  <a:pt x="6634526" y="1323160"/>
                  <a:pt x="6695350" y="1293425"/>
                  <a:pt x="6758678" y="1269741"/>
                </a:cubicBezTo>
                <a:cubicBezTo>
                  <a:pt x="6976101" y="1192742"/>
                  <a:pt x="7136352" y="1006403"/>
                  <a:pt x="7181109" y="780310"/>
                </a:cubicBezTo>
                <a:lnTo>
                  <a:pt x="7181109" y="775408"/>
                </a:lnTo>
                <a:cubicBezTo>
                  <a:pt x="7261756" y="359116"/>
                  <a:pt x="6934891" y="0"/>
                  <a:pt x="6543342" y="0"/>
                </a:cubicBezTo>
                <a:close/>
              </a:path>
            </a:pathLst>
          </a:custGeom>
          <a:gradFill flip="none" rotWithShape="0">
            <a:gsLst>
              <a:gs pos="0">
                <a:srgbClr val="89D0E9"/>
              </a:gs>
              <a:gs pos="100000">
                <a:srgbClr val="A869E7"/>
              </a:gs>
            </a:gsLst>
            <a:lin ang="546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pic>
        <p:nvPicPr>
          <p:cNvPr id="4" name="Google Shape;54;p9"/>
          <p:cNvPicPr>
            <a:extLst>
              <a:ext uri="smNativeData">
                <pr:smNativeData xmlns:pr="smNativeData" xmlns="smNativeData" val="SMDATA_18_miGjYxMAAAAlAAAAEQAAAA0AAAAAkAAAAEgAAACQAAAASAAAAAAAAAAAAAAAAAAAAAEAAABQAAAAPgXAeAYNxT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QAAAAAAAAAGAAAAAAAAAAEAAAAAAAAAQAAAAAAAAADDAAAAZAAAAGQAAAAAAAAAy8vLAEAAAAAAAAAAwwAAAGQAAABkAAAAAAAAAAcAAAA4AAAAAAAAAAAAAAAAAAAA////AAAAAAAAAAAA/gEAAMwCAABUAgAAIgMAAAAAAABkAAAAZAAAAAAAAAAjAAAABAAAAGUAAAAXAAAAFAAAAAAAAAAAAAAA/38AAP9/AAAAAAAACQAAAAQAAAABAAAAHgAAAGgAAAAAAAAAAAAAAAAAAAAAAAAAAAAAABAnAAAQJwAAAAAAAAAAAAAAAAAAAAAAAAAAAAAAAAAAAAAAAAAAAAA+BgAAAAAAAMDA/wAAAAAAAAAAAAAAAAAAAAAAZAAAAAAAAAB/f38ACgAAACIAAAAYAAAAAAAAAAAAAAAAAAAAAAAAAAAAAAAAAAAAJAAAACQAAAAAAAAABwAAAAAAAAAAAAAAAAAAAAAAAAAAAAAAAAAAAH9/fwAlAAAAWAAAAAAAAAAAAAAAAAAAAAAAAAAAAAAAAAAAAAAAAAAAAAAAAAAAAAAAAAAAAAAAPwAAAAAAAACghgEAAAAAAAAAAAAAAAAADAAAAAEAAAAAAAAAAAAAAAAAAAAfAAAAVAAAAN2p/AXj5+YBAAAAAAAAAAAAAAAAAAAAAAAAAAAAAAAAAAAAAAAAAAAYFzoCf39/AAAAAADLy8sAwMD/AH9/fwAAAAAAAAAAAAAAAAD///8AAAAAACEAAAAYAAAAFAAAAN8CAABnAgAA5TQAAD0dAAAQAAAAJgAAAAgAAAD//////////zAAAAAUAAAAAAAAAAAA//8AAAEAAAD//wAAAQA="/>
              </a:ext>
            </a:extLst>
          </p:cNvPicPr>
          <p:nvPr/>
        </p:nvPicPr>
        <p:blipFill>
          <a:blip r:embed="rId2"/>
          <a:srcRect l="5100" t="7160" r="5960" b="8020"/>
          <a:stretch>
            <a:fillRect/>
          </a:stretch>
        </p:blipFill>
        <p:spPr>
          <a:xfrm>
            <a:off x="466725" y="390525"/>
            <a:ext cx="8131810" cy="4362450"/>
          </a:xfrm>
          <a:prstGeom prst="roundRect">
            <a:avLst>
              <a:gd name="adj" fmla="val 8223"/>
            </a:avLst>
          </a:prstGeom>
          <a:noFill/>
          <a:ln>
            <a:noFill/>
          </a:ln>
          <a:effectLst>
            <a:outerShdw blurRad="1014730" dist="123825" dir="5400000" algn="bl">
              <a:srgbClr val="000000">
                <a:alpha val="36000"/>
              </a:srgbClr>
            </a:outerShdw>
          </a:effectLst>
        </p:spPr>
      </p:pic>
      <p:sp>
        <p:nvSpPr>
          <p:cNvPr id="5" name="Google Shape;55;p9"/>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goAAOwKAACAGgAAuQ8AABAAAAAmAAAACAAAAL2wAAAAAAAAMAAAABQAAAAAAAAAAAD//wAAAQAAAP//AAABAA=="/>
              </a:ext>
            </a:extLst>
          </p:cNvSpPr>
          <p:nvPr>
            <p:ph type="title"/>
          </p:nvPr>
        </p:nvSpPr>
        <p:spPr>
          <a:xfrm>
            <a:off x="1753870" y="1775460"/>
            <a:ext cx="2553970" cy="780415"/>
          </a:xfrm>
        </p:spPr>
        <p:txBody>
          <a:bodyPr vert="horz" wrap="square" lIns="91440" tIns="91440" rIns="91440" bIns="91440" numCol="1" spcCol="215900" anchor="ctr">
            <a:prstTxWarp prst="textNoShape">
              <a:avLst/>
            </a:prstTxWarp>
          </a:bodyPr>
          <a:lstStyle>
            <a:lvl1pPr>
              <a:lnSpc>
                <a:spcPct val="80000"/>
              </a:lnSpc>
              <a:spcBef>
                <a:spcPts val="0"/>
              </a:spcBef>
              <a:spcAft>
                <a:spcPts val="0"/>
              </a:spcAft>
              <a:buNone/>
            </a:lvl1pPr>
            <a:lvl2pPr algn="ctr">
              <a:spcBef>
                <a:spcPts val="0"/>
              </a:spcBef>
              <a:spcAft>
                <a:spcPts val="0"/>
              </a:spcAft>
              <a:buNone/>
              <a:defRPr sz="3600" cap="none"/>
            </a:lvl2pPr>
            <a:lvl3pPr algn="ctr">
              <a:spcBef>
                <a:spcPts val="0"/>
              </a:spcBef>
              <a:spcAft>
                <a:spcPts val="0"/>
              </a:spcAft>
              <a:buNone/>
              <a:defRPr sz="3600" cap="none"/>
            </a:lvl3pPr>
            <a:lvl4pPr algn="ctr">
              <a:spcBef>
                <a:spcPts val="0"/>
              </a:spcBef>
              <a:spcAft>
                <a:spcPts val="0"/>
              </a:spcAft>
              <a:buNone/>
              <a:defRPr sz="3600" cap="none"/>
            </a:lvl4pPr>
            <a:lvl5pPr algn="ctr">
              <a:spcBef>
                <a:spcPts val="0"/>
              </a:spcBef>
              <a:spcAft>
                <a:spcPts val="0"/>
              </a:spcAft>
              <a:buNone/>
              <a:defRPr sz="3600" cap="none"/>
            </a:lvl5pPr>
            <a:lvl6pPr algn="ctr">
              <a:spcBef>
                <a:spcPts val="0"/>
              </a:spcBef>
              <a:spcAft>
                <a:spcPts val="0"/>
              </a:spcAft>
              <a:buNone/>
              <a:defRPr sz="3600" cap="none"/>
            </a:lvl6pPr>
            <a:lvl7pPr algn="ctr">
              <a:spcBef>
                <a:spcPts val="0"/>
              </a:spcBef>
              <a:spcAft>
                <a:spcPts val="0"/>
              </a:spcAft>
              <a:buNone/>
              <a:defRPr sz="3600" cap="none"/>
            </a:lvl7pPr>
            <a:lvl8pPr algn="ctr">
              <a:spcBef>
                <a:spcPts val="0"/>
              </a:spcBef>
              <a:spcAft>
                <a:spcPts val="0"/>
              </a:spcAft>
              <a:buNone/>
              <a:defRPr sz="3600" cap="none"/>
            </a:lvl8pPr>
            <a:lvl9pPr algn="ctr">
              <a:spcBef>
                <a:spcPts val="0"/>
              </a:spcBef>
              <a:spcAft>
                <a:spcPts val="0"/>
              </a:spcAft>
              <a:buNone/>
              <a:defRPr sz="3600" cap="none"/>
            </a:lvl9pPr>
          </a:lstStyle>
          <a:p>
            <a:pPr/>
          </a:p>
        </p:txBody>
      </p:sp>
      <p:sp>
        <p:nvSpPr>
          <p:cNvPr id="6" name="Google Shape;56;p9"/>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ygoAANAQAAB2LQAAmRYAABAAAAAmAAAACAAAAD2wAAAAAAAAMAAAABQAAAAAAAAAAAD//wAAAQAAAP//AAABAA=="/>
              </a:ext>
            </a:extLst>
          </p:cNvSpPr>
          <p:nvPr>
            <p:ph type="subTitle" idx="1"/>
          </p:nvPr>
        </p:nvSpPr>
        <p:spPr>
          <a:xfrm>
            <a:off x="1753870" y="2733040"/>
            <a:ext cx="5636260" cy="940435"/>
          </a:xfrm>
        </p:spPr>
        <p:txBody>
          <a:bodyPr vert="horz" wrap="square" lIns="91440" tIns="91440" rIns="91440" bIns="91440" numCol="1" spcCol="215900" anchor="t">
            <a:prstTxWarp prst="textNoShape">
              <a:avLst/>
            </a:prstTxWarp>
          </a:bodyPr>
          <a:lstStyle>
            <a:lvl1pPr>
              <a:lnSpc>
                <a:spcPct val="100000"/>
              </a:lnSpc>
              <a:spcBef>
                <a:spcPts val="0"/>
              </a:spcBef>
              <a:spcAft>
                <a:spcPts val="0"/>
              </a:spcAft>
              <a:buNone/>
            </a:lvl1pPr>
            <a:lvl2pPr algn="ctr">
              <a:lnSpc>
                <a:spcPct val="100000"/>
              </a:lnSpc>
              <a:spcBef>
                <a:spcPts val="0"/>
              </a:spcBef>
              <a:spcAft>
                <a:spcPts val="0"/>
              </a:spcAft>
              <a:buNone/>
            </a:lvl2pPr>
            <a:lvl3pPr algn="ctr">
              <a:lnSpc>
                <a:spcPct val="100000"/>
              </a:lnSpc>
              <a:spcBef>
                <a:spcPts val="1600"/>
              </a:spcBef>
              <a:spcAft>
                <a:spcPts val="0"/>
              </a:spcAft>
              <a:buNone/>
            </a:lvl3pPr>
            <a:lvl4pPr algn="ctr">
              <a:lnSpc>
                <a:spcPct val="100000"/>
              </a:lnSpc>
              <a:spcBef>
                <a:spcPts val="1600"/>
              </a:spcBef>
              <a:spcAft>
                <a:spcPts val="0"/>
              </a:spcAft>
              <a:buNone/>
            </a:lvl4pPr>
            <a:lvl5pPr algn="ctr">
              <a:lnSpc>
                <a:spcPct val="100000"/>
              </a:lnSpc>
              <a:spcBef>
                <a:spcPts val="1600"/>
              </a:spcBef>
              <a:spcAft>
                <a:spcPts val="0"/>
              </a:spcAft>
              <a:buNone/>
            </a:lvl5pPr>
            <a:lvl6pPr algn="ctr">
              <a:lnSpc>
                <a:spcPct val="100000"/>
              </a:lnSpc>
              <a:spcBef>
                <a:spcPts val="1600"/>
              </a:spcBef>
              <a:spcAft>
                <a:spcPts val="0"/>
              </a:spcAft>
              <a:buNone/>
            </a:lvl6pPr>
            <a:lvl7pPr algn="ctr">
              <a:lnSpc>
                <a:spcPct val="100000"/>
              </a:lnSpc>
              <a:spcBef>
                <a:spcPts val="1600"/>
              </a:spcBef>
              <a:spcAft>
                <a:spcPts val="0"/>
              </a:spcAft>
              <a:buNone/>
            </a:lvl7pPr>
            <a:lvl8pPr algn="ctr">
              <a:lnSpc>
                <a:spcPct val="100000"/>
              </a:lnSpc>
              <a:spcBef>
                <a:spcPts val="1600"/>
              </a:spcBef>
              <a:spcAft>
                <a:spcPts val="0"/>
              </a:spcAft>
              <a:buNone/>
            </a:lvl8pPr>
            <a:lvl9pPr algn="ctr">
              <a:lnSpc>
                <a:spcPct val="100000"/>
              </a:lnSpc>
              <a:spcBef>
                <a:spcPts val="1600"/>
              </a:spcBef>
              <a:spcAft>
                <a:spcPts val="1600"/>
              </a:spcAft>
              <a:buNone/>
            </a:lvl9pPr>
          </a:lstStyle>
          <a:p>
            <a:pPr/>
          </a:p>
        </p:txBody>
      </p:sp>
    </p:spTree>
  </p:cSld>
  <p:clrMapOvr>
    <a:masterClrMapping/>
  </p:clrMapOvr>
</p:sldLayout>
</file>

<file path=ppt/slideLayouts/slideLayout9.xml><?xml version="1.0" encoding="utf-8"?>
<p:sldLayout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type="blank">
  <p:cSld name="CAPTION_ONLY">
    <p:spTree>
      <p:nvGrpSpPr>
        <p:cNvPr id="1" name=""/>
        <p:cNvGrpSpPr/>
        <p:nvPr/>
      </p:nvGrpSpPr>
      <p:grpSpPr>
        <a:xfrm>
          <a:off x="0" y="0"/>
          <a:ext cx="0" cy="0"/>
          <a:chOff x="0" y="0"/>
          <a:chExt cx="0" cy="0"/>
        </a:xfrm>
      </p:grpSpPr>
      <p:sp>
        <p:nvSpPr>
          <p:cNvPr id="2" name="Google Shape;58;p10"/>
          <p:cNvSpPr>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EAAAAAAAAAGBc6AOPn5ggAAAAAAAAAAAAAAAAAAAAAAAAAAAAAAAAAAAAAeAAAAAEAAABAAAAAAAAAAAAAAAB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EgIgA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GBc6AOPn5gEAAAAAAAAAAAAAAAAAAAAAAAAAAAAAAAAAAAAAAAAAABgXOgJ/f38A6sBsA8zMzADAwP8Af39/AAAAAAAAAAAAAAAAAAAAAAAAAAAAIQAAABgAAAAUAAAA4f///07///+dOAAA1AIAABAAAAAmAAAACAAAAP//////////MAAAABQAAAAAAAAAAAD//wAAAQAAAP//AAABAA=="/>
              </a:ext>
            </a:extLst>
          </p:cNvSpPr>
          <p:nvPr/>
        </p:nvSpPr>
        <p:spPr>
          <a:xfrm>
            <a:off x="-19685" y="-113030"/>
            <a:ext cx="9222740" cy="572770"/>
          </a:xfrm>
          <a:prstGeom prst="rect">
            <a:avLst/>
          </a:prstGeom>
          <a:solidFill>
            <a:srgbClr val="18173A"/>
          </a:solidFill>
          <a:ln>
            <a:noFill/>
          </a:ln>
          <a:effectLst/>
        </p:spPr>
        <p:txBody>
          <a:bodyPr vert="horz" wrap="square" lIns="91440" tIns="91440" rIns="91440" bIns="91440" numCol="1" spcCol="215900" anchor="ctr"/>
          <a:lstStyle/>
          <a:p>
            <a:pPr marL="0" indent="0" algn="l">
              <a:spcBef>
                <a:spcPts val="0"/>
              </a:spcBef>
              <a:spcAft>
                <a:spcPts val="0"/>
              </a:spcAft>
              <a:buNone/>
            </a:pPr>
          </a:p>
        </p:txBody>
      </p:sp>
      <p:sp>
        <p:nvSpPr>
          <p:cNvPr id="3" name="Google Shape;59;p10"/>
          <p:cNvSpPr>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EAAAAAAAAAGBc6AOPn5ggAAAAAAAAAAAAAAAAAAAAAAAAAAAAAAAAAAAAAeAAAAAEAAABAAAAAAAAAAAAAAAB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GBc6AOPn5gEAAAAAAAAAAAAAAAAAAAAAAAAAAAAAAAAAAAAAAAAAABgXOgJ/f38A6sBsA8zMzADAwP8Af39/AAAAAAAAAAAAAAAAAAAAAAAAAAAAIQAAABgAAAAUAAAA4f///5AcAACdOAAAFiAAABAAAAAmAAAACAAAAP//////////MAAAABQAAAAAAAAAAAD//wAAAQAAAP//AAABAA=="/>
              </a:ext>
            </a:extLst>
          </p:cNvSpPr>
          <p:nvPr/>
        </p:nvSpPr>
        <p:spPr>
          <a:xfrm>
            <a:off x="-19685" y="4643120"/>
            <a:ext cx="9222740" cy="572770"/>
          </a:xfrm>
          <a:prstGeom prst="rect">
            <a:avLst/>
          </a:prstGeom>
          <a:solidFill>
            <a:srgbClr val="18173A"/>
          </a:solidFill>
          <a:ln>
            <a:noFill/>
          </a:ln>
          <a:effectLst/>
        </p:spPr>
        <p:txBody>
          <a:bodyPr vert="horz" wrap="square" lIns="91440" tIns="91440" rIns="91440" bIns="91440" numCol="1" spcCol="215900" anchor="ctr"/>
          <a:lstStyle/>
          <a:p>
            <a:pPr marL="0" indent="0" algn="l">
              <a:spcBef>
                <a:spcPts val="0"/>
              </a:spcBef>
              <a:spcAft>
                <a:spcPts val="0"/>
              </a:spcAft>
              <a:buNone/>
            </a:pPr>
          </a:p>
        </p:txBody>
      </p:sp>
      <p:sp>
        <p:nvSpPr>
          <p:cNvPr id="4" name="Google Shape;60;p10"/>
          <p:cNvSpPr>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EAAAAAAAAAGBc6AOPn5ggAAAAAAAAAAAAAAAAAAAAAAAAAAAAAAAAAAAAAeAAAAAEAAABAAAAAAAAAAAAAAAB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V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GBc6AOPn5gEAAAAAAAAAAAAAAAAAAAAAAAAAAAAAAAAAAAAAAAAAABgXOgJ/f38A6sBsA8zMzADAwP8Af39/AAAAAAAAAAAAAAAAAAAAAAAAAAAAIQAAABgAAAAUAAAA4f///+cAAABPAwAA9R0AABAAAAAmAAAACAAAAP//////////MAAAABQAAAAAAAAAAAD//wAAAQAAAP//AAABAA=="/>
              </a:ext>
            </a:extLst>
          </p:cNvSpPr>
          <p:nvPr/>
        </p:nvSpPr>
        <p:spPr>
          <a:xfrm>
            <a:off x="-19685" y="146685"/>
            <a:ext cx="557530" cy="4723130"/>
          </a:xfrm>
          <a:prstGeom prst="rect">
            <a:avLst/>
          </a:prstGeom>
          <a:solidFill>
            <a:srgbClr val="18173A"/>
          </a:solidFill>
          <a:ln>
            <a:noFill/>
          </a:ln>
          <a:effectLst/>
        </p:spPr>
        <p:txBody>
          <a:bodyPr vert="horz" wrap="square" lIns="91440" tIns="91440" rIns="91440" bIns="91440" numCol="1" spcCol="215900" anchor="ctr"/>
          <a:lstStyle/>
          <a:p>
            <a:pPr marL="0" indent="0" algn="l">
              <a:spcBef>
                <a:spcPts val="0"/>
              </a:spcBef>
              <a:spcAft>
                <a:spcPts val="0"/>
              </a:spcAft>
              <a:buNone/>
            </a:pPr>
          </a:p>
        </p:txBody>
      </p:sp>
      <p:sp>
        <p:nvSpPr>
          <p:cNvPr id="5" name="Google Shape;61;p10"/>
          <p:cNvSpPr>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EAAAAAAAAAGBc6AOPn5ggAAAAAAAAAAAAAAAAAAAAAAAAAAAAAAAAAAAAAeAAAAAEAAABAAAAAAAAAAAAAAAB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GBc6AOPn5gEAAAAAAAAAAAAAAAAAAAAAAAAAAAAAAAAAAAAAAAAAABgXOgJ/f38A6sBsA8zMzADAwP8Af39/AAAAAAAAAAAAAAAAAAAAAAAAAAAAIQAAABgAAAAUAAAA8TQAAO0BAACdOAAA+h4AABAAAAAmAAAACAAAAP//////////MAAAABQAAAAAAAAAAAD//wAAAQAAAP//AAABAA=="/>
              </a:ext>
            </a:extLst>
          </p:cNvSpPr>
          <p:nvPr/>
        </p:nvSpPr>
        <p:spPr>
          <a:xfrm>
            <a:off x="8606155" y="313055"/>
            <a:ext cx="596900" cy="4722495"/>
          </a:xfrm>
          <a:prstGeom prst="rect">
            <a:avLst/>
          </a:prstGeom>
          <a:solidFill>
            <a:srgbClr val="18173A"/>
          </a:solidFill>
          <a:ln>
            <a:noFill/>
          </a:ln>
          <a:effectLst/>
        </p:spPr>
        <p:txBody>
          <a:bodyPr vert="horz" wrap="square" lIns="91440" tIns="91440" rIns="91440" bIns="91440" numCol="1" spcCol="215900" anchor="ctr"/>
          <a:lstStyle/>
          <a:p>
            <a:pPr marL="0" indent="0" algn="l">
              <a:spcBef>
                <a:spcPts val="0"/>
              </a:spcBef>
              <a:spcAft>
                <a:spcPts val="0"/>
              </a:spcAft>
              <a:buNone/>
            </a:pPr>
          </a:p>
        </p:txBody>
      </p:sp>
      <p:sp>
        <p:nvSpPr>
          <p:cNvPr id="6" name="Google Shape;62;p10"/>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ZgQAAPIGAACiHQAAUwwAABAAAAAmAAAACAAAAL2wAAAAAAAAMAAAABQAAAAAAAAAAAD//wAAAQAAAP//AAABAA=="/>
              </a:ext>
            </a:extLst>
          </p:cNvSpPr>
          <p:nvPr>
            <p:ph type="title"/>
          </p:nvPr>
        </p:nvSpPr>
        <p:spPr>
          <a:xfrm>
            <a:off x="715010" y="1129030"/>
            <a:ext cx="4102100" cy="874395"/>
          </a:xfrm>
        </p:spPr>
        <p:txBody>
          <a:bodyPr vert="horz" wrap="square" lIns="91440" tIns="91440" rIns="91440" bIns="91440" numCol="1" spcCol="215900" anchor="ctr">
            <a:prstTxWarp prst="textNoShape">
              <a:avLst/>
            </a:prstTxWarp>
          </a:bodyPr>
          <a:lstStyle>
            <a:lvl1pPr>
              <a:lnSpc>
                <a:spcPct val="80000"/>
              </a:lnSpc>
              <a:spcBef>
                <a:spcPts val="0"/>
              </a:spcBef>
              <a:spcAft>
                <a:spcPts val="0"/>
              </a:spcAft>
              <a:buNone/>
            </a:lvl1pPr>
            <a:lvl2pPr algn="ctr">
              <a:spcBef>
                <a:spcPts val="0"/>
              </a:spcBef>
              <a:spcAft>
                <a:spcPts val="0"/>
              </a:spcAft>
              <a:buNone/>
            </a:lvl2pPr>
            <a:lvl3pPr algn="ctr">
              <a:spcBef>
                <a:spcPts val="0"/>
              </a:spcBef>
              <a:spcAft>
                <a:spcPts val="0"/>
              </a:spcAft>
              <a:buNone/>
            </a:lvl3pPr>
            <a:lvl4pPr algn="ctr">
              <a:spcBef>
                <a:spcPts val="0"/>
              </a:spcBef>
              <a:spcAft>
                <a:spcPts val="0"/>
              </a:spcAft>
              <a:buNone/>
            </a:lvl4pPr>
            <a:lvl5pPr algn="ctr">
              <a:spcBef>
                <a:spcPts val="0"/>
              </a:spcBef>
              <a:spcAft>
                <a:spcPts val="0"/>
              </a:spcAft>
              <a:buNone/>
            </a:lvl5pPr>
            <a:lvl6pPr algn="ctr">
              <a:spcBef>
                <a:spcPts val="0"/>
              </a:spcBef>
              <a:spcAft>
                <a:spcPts val="0"/>
              </a:spcAft>
              <a:buNone/>
            </a:lvl6pPr>
            <a:lvl7pPr algn="ctr">
              <a:spcBef>
                <a:spcPts val="0"/>
              </a:spcBef>
              <a:spcAft>
                <a:spcPts val="0"/>
              </a:spcAft>
              <a:buNone/>
            </a:lvl7pPr>
            <a:lvl8pPr algn="ctr">
              <a:spcBef>
                <a:spcPts val="0"/>
              </a:spcBef>
              <a:spcAft>
                <a:spcPts val="0"/>
              </a:spcAft>
              <a:buNone/>
            </a:lvl8pPr>
            <a:lvl9pPr algn="ctr">
              <a:spcBef>
                <a:spcPts val="0"/>
              </a:spcBef>
              <a:spcAft>
                <a:spcPts val="0"/>
              </a:spcAft>
              <a:buNone/>
            </a:lvl9pPr>
          </a:lstStyle>
          <a:p>
            <a:pPr/>
          </a:p>
        </p:txBody>
      </p:sp>
      <p:sp>
        <p:nvSpPr>
          <p:cNvPr id="7" name="Google Shape;63;p10"/>
          <p:cNvSpPr>
            <a:extLst>
              <a:ext uri="smNativeData">
                <pr:smNativeData xmlns:pr="smNativeData" xmlns="smNativeData" val="SMDATA_16_miGjYxMAAAAlAAAAZQAAAA0AAAAAkAAAAJAAAACQAAAAkAAAAAAAAAABAAAAAAAAAAEAAABQAAAApfeNrz2zzD8AAAAAAAAAAA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BAAAAAAAAABgXOgBoAQAAAQAAACMAAAAjAAAAIwAAAB4AAAAAAAAASwAAAEsAAAAAAAAASwAAAEs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B/f38A6sBsA8zMzADAwP8Af39/AAAAAAAAAAAAAAAAAAAAAAAAAAAAIQAAABgAAAAUAAAA5gIAAHACAABaNQAANB0AABAAAAAmAAAACAAAAP//////////MAAAABQAAAAAAAAA7Aj//xT3AADREP//L+8AAA=="/>
              </a:ext>
            </a:extLst>
          </p:cNvSpPr>
          <p:nvPr/>
        </p:nvSpPr>
        <p:spPr>
          <a:xfrm>
            <a:off x="471170" y="396240"/>
            <a:ext cx="8201660" cy="4351020"/>
          </a:xfrm>
          <a:prstGeom prst="roundRect">
            <a:avLst>
              <a:gd name="adj" fmla="val 11211"/>
            </a:avLst>
          </a:prstGeom>
          <a:noFill/>
          <a:ln w="228600" cap="flat" cmpd="sng" algn="ctr">
            <a:solidFill>
              <a:srgbClr val="18173A"/>
            </a:solidFill>
            <a:prstDash val="solid"/>
            <a:headEnd type="none"/>
            <a:tailEnd type="none"/>
          </a:ln>
          <a:effectLst/>
        </p:spPr>
        <p:txBody>
          <a:bodyPr vert="horz" wrap="square" lIns="91440" tIns="91440" rIns="91440" bIns="91440" numCol="1" spcCol="215900" anchor="ctr"/>
          <a:lstStyle/>
          <a:p>
            <a:pPr marL="0" indent="0" algn="l">
              <a:spcBef>
                <a:spcPts val="0"/>
              </a:spcBef>
              <a:spcAft>
                <a:spcPts val="0"/>
              </a:spcAft>
              <a:buNone/>
            </a:pPr>
          </a:p>
        </p:txBody>
      </p:sp>
    </p:spTree>
  </p:cSld>
  <p:clrMapOvr>
    <a:masterClrMapping/>
  </p:clrMapOvr>
</p:sldLayout>
</file>

<file path=ppt/slideMasters/_rels/slideMaster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theme" Target="../theme/theme1.xml"/></Relationships>
</file>

<file path=ppt/slideMasters/slideMaster1.xml><?xml version="1.0" encoding="utf-8"?>
<p:sldMaster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p:cSld name="simple-light-2">
    <p:bg>
      <p:bgPr>
        <a:solidFill>
          <a:srgbClr val="18173A"/>
        </a:solidFill>
        <a:effectLst/>
      </p:bgPr>
    </p:bg>
    <p:spTree>
      <p:nvGrpSpPr>
        <p:cNvPr id="1" name=""/>
        <p:cNvGrpSpPr/>
        <p:nvPr/>
      </p:nvGrpSpPr>
      <p:grpSpPr>
        <a:xfrm>
          <a:off x="0" y="0"/>
          <a:ext cx="0" cy="0"/>
          <a:chOff x="0" y="0"/>
          <a:chExt cx="0" cy="0"/>
        </a:xfrm>
      </p:grpSpPr>
      <p:sp>
        <p:nvSpPr>
          <p:cNvPr id="2" name="Google Shape;6;p1"/>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wEAAL0CAABVNgAAQwYAABAAAAAmAAAACAAAAL2/AAD/HwAAMAAAABQAAAAAAAAAAAD//wAAAQAAAP//AAABAA=="/>
              </a:ext>
            </a:extLst>
          </p:cNvSpPr>
          <p:nvPr>
            <p:ph type="title"/>
          </p:nvPr>
        </p:nvSpPr>
        <p:spPr>
          <a:xfrm>
            <a:off x="311785" y="445135"/>
            <a:ext cx="8520430" cy="572770"/>
          </a:xfrm>
          <a:prstGeom prst="rect">
            <a:avLst/>
          </a:prstGeom>
          <a:noFill/>
          <a:ln>
            <a:noFill/>
          </a:ln>
        </p:spPr>
        <p:txBody>
          <a:bodyPr vert="horz" wrap="square" lIns="91440" tIns="91440" rIns="91440" bIns="91440" numCol="1" spcCol="215900" anchor="t">
            <a:prstTxWarp prst="textNoShape">
              <a:avLst/>
            </a:prstTxWarp>
          </a:bodyPr>
          <a:lstStyle>
            <a:lvl1pPr>
              <a:spcBef>
                <a:spcPts val="0"/>
              </a:spcBef>
              <a:spcAft>
                <a:spcPts val="0"/>
              </a:spcAft>
              <a:buNone/>
              <a:defRPr sz="2800" cap="none">
                <a:solidFill>
                  <a:srgbClr val="E3E7E6"/>
                </a:solidFill>
                <a:latin typeface="Rubik ExtraBold" pitchFamily="0" charset="0"/>
                <a:ea typeface="Arial" pitchFamily="2" charset="-52"/>
                <a:cs typeface="Arial" pitchFamily="2" charset="-52"/>
              </a:defRPr>
            </a:lvl1pPr>
            <a:lvl2pPr>
              <a:spcBef>
                <a:spcPts val="0"/>
              </a:spcBef>
              <a:spcAft>
                <a:spcPts val="0"/>
              </a:spcAft>
              <a:buNone/>
              <a:defRPr sz="3500" cap="none">
                <a:solidFill>
                  <a:srgbClr val="18173A"/>
                </a:solidFill>
                <a:latin typeface="Bebas Neue" pitchFamily="0" charset="0"/>
                <a:ea typeface="Arial" pitchFamily="2" charset="-52"/>
                <a:cs typeface="Arial" pitchFamily="2" charset="-52"/>
              </a:defRPr>
            </a:lvl2pPr>
            <a:lvl3pPr>
              <a:spcBef>
                <a:spcPts val="0"/>
              </a:spcBef>
              <a:spcAft>
                <a:spcPts val="0"/>
              </a:spcAft>
              <a:buNone/>
              <a:defRPr sz="3500" cap="none">
                <a:solidFill>
                  <a:srgbClr val="18173A"/>
                </a:solidFill>
                <a:latin typeface="Bebas Neue" pitchFamily="0" charset="0"/>
                <a:ea typeface="Arial" pitchFamily="2" charset="-52"/>
                <a:cs typeface="Arial" pitchFamily="2" charset="-52"/>
              </a:defRPr>
            </a:lvl3pPr>
            <a:lvl4pPr>
              <a:spcBef>
                <a:spcPts val="0"/>
              </a:spcBef>
              <a:spcAft>
                <a:spcPts val="0"/>
              </a:spcAft>
              <a:buNone/>
              <a:defRPr sz="3500" cap="none">
                <a:solidFill>
                  <a:srgbClr val="18173A"/>
                </a:solidFill>
                <a:latin typeface="Bebas Neue" pitchFamily="0" charset="0"/>
                <a:ea typeface="Arial" pitchFamily="2" charset="-52"/>
                <a:cs typeface="Arial" pitchFamily="2" charset="-52"/>
              </a:defRPr>
            </a:lvl4pPr>
            <a:lvl5pPr>
              <a:spcBef>
                <a:spcPts val="0"/>
              </a:spcBef>
              <a:spcAft>
                <a:spcPts val="0"/>
              </a:spcAft>
              <a:buNone/>
              <a:defRPr sz="3500" cap="none">
                <a:solidFill>
                  <a:srgbClr val="18173A"/>
                </a:solidFill>
                <a:latin typeface="Bebas Neue" pitchFamily="0" charset="0"/>
                <a:ea typeface="Arial" pitchFamily="2" charset="-52"/>
                <a:cs typeface="Arial" pitchFamily="2" charset="-52"/>
              </a:defRPr>
            </a:lvl5pPr>
            <a:lvl6pPr>
              <a:spcBef>
                <a:spcPts val="0"/>
              </a:spcBef>
              <a:spcAft>
                <a:spcPts val="0"/>
              </a:spcAft>
              <a:buNone/>
              <a:defRPr sz="3500" cap="none">
                <a:solidFill>
                  <a:srgbClr val="18173A"/>
                </a:solidFill>
                <a:latin typeface="Bebas Neue" pitchFamily="0" charset="0"/>
                <a:ea typeface="Arial" pitchFamily="2" charset="-52"/>
                <a:cs typeface="Arial" pitchFamily="2" charset="-52"/>
              </a:defRPr>
            </a:lvl6pPr>
            <a:lvl7pPr>
              <a:spcBef>
                <a:spcPts val="0"/>
              </a:spcBef>
              <a:spcAft>
                <a:spcPts val="0"/>
              </a:spcAft>
              <a:buNone/>
              <a:defRPr sz="3500" cap="none">
                <a:solidFill>
                  <a:srgbClr val="18173A"/>
                </a:solidFill>
                <a:latin typeface="Bebas Neue" pitchFamily="0" charset="0"/>
                <a:ea typeface="Arial" pitchFamily="2" charset="-52"/>
                <a:cs typeface="Arial" pitchFamily="2" charset="-52"/>
              </a:defRPr>
            </a:lvl7pPr>
            <a:lvl8pPr>
              <a:spcBef>
                <a:spcPts val="0"/>
              </a:spcBef>
              <a:spcAft>
                <a:spcPts val="0"/>
              </a:spcAft>
              <a:buNone/>
              <a:defRPr sz="3500" cap="none">
                <a:solidFill>
                  <a:srgbClr val="18173A"/>
                </a:solidFill>
                <a:latin typeface="Bebas Neue" pitchFamily="0" charset="0"/>
                <a:ea typeface="Arial" pitchFamily="2" charset="-52"/>
                <a:cs typeface="Arial" pitchFamily="2" charset="-52"/>
              </a:defRPr>
            </a:lvl8pPr>
            <a:lvl9pPr>
              <a:spcBef>
                <a:spcPts val="0"/>
              </a:spcBef>
              <a:spcAft>
                <a:spcPts val="0"/>
              </a:spcAft>
              <a:buNone/>
              <a:defRPr sz="3500" cap="none">
                <a:solidFill>
                  <a:srgbClr val="18173A"/>
                </a:solidFill>
                <a:latin typeface="Bebas Neue" pitchFamily="0" charset="0"/>
                <a:ea typeface="Arial" pitchFamily="2" charset="-52"/>
                <a:cs typeface="Arial" pitchFamily="2" charset="-52"/>
              </a:defRPr>
            </a:lvl9pPr>
          </a:lstStyle>
          <a:p>
            <a:pPr/>
          </a:p>
        </p:txBody>
      </p:sp>
      <p:sp>
        <p:nvSpPr>
          <p:cNvPr id="3" name="Google Shape;7;p1"/>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B23T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AAAABQAAAAEAAAAAAAAAAAAAAAAAAAAAAAAAAAAAAAAAAAAAAAAAAAAAAAJ/f38AAAAAA8zMzADAwP8Af39/AAAAAAAAAAAAAAAAAAAAAAAAAAAAIQAAABgAAAAUAAAA6wEAABcHAABVNgAAGxwAABAAAAAmAAAACAAAAL2/AAD/HwAAMAAAABQAAAAAAAAAAAD//wAAAQAAAP//AAABAA=="/>
              </a:ext>
            </a:extLst>
          </p:cNvSpPr>
          <p:nvPr>
            <p:ph type="body" idx="1"/>
          </p:nvPr>
        </p:nvSpPr>
        <p:spPr>
          <a:xfrm>
            <a:off x="311785" y="1152525"/>
            <a:ext cx="8520430" cy="3416300"/>
          </a:xfrm>
          <a:prstGeom prst="rect">
            <a:avLst/>
          </a:prstGeom>
          <a:noFill/>
          <a:ln>
            <a:noFill/>
          </a:ln>
        </p:spPr>
        <p:txBody>
          <a:bodyPr vert="horz" wrap="square" lIns="91440" tIns="91440" rIns="91440" bIns="91440" numCol="1" spcCol="215900" anchor="t">
            <a:prstTxWarp prst="textNoShape">
              <a:avLst/>
            </a:prstTxWarp>
          </a:bodyPr>
          <a:lstStyle>
            <a:lvl1pPr marL="457200" indent="-317500">
              <a:lnSpc>
                <a:spcPct val="115000"/>
              </a:lnSpc>
              <a:spcBef>
                <a:spcPts val="0"/>
              </a:spcBef>
              <a:spcAft>
                <a:spcPts val="0"/>
              </a:spcAft>
              <a:buClr>
                <a:srgbClr val="E3E7E6"/>
              </a:buClr>
              <a:buSzPts val="1400"/>
              <a:buFont typeface="Rubik" pitchFamily="0" charset="0"/>
              <a:buChar char="●"/>
              <a:defRPr cap="none">
                <a:solidFill>
                  <a:srgbClr val="E3E7E6"/>
                </a:solidFill>
                <a:latin typeface="Rubik" pitchFamily="0" charset="0"/>
                <a:ea typeface="Arial" pitchFamily="2" charset="-52"/>
                <a:cs typeface="Arial" pitchFamily="2" charset="-52"/>
              </a:defRPr>
            </a:lvl1pPr>
            <a:lvl2pPr marL="914400" indent="-317500">
              <a:lnSpc>
                <a:spcPct val="115000"/>
              </a:lnSpc>
              <a:spcBef>
                <a:spcPts val="1600"/>
              </a:spcBef>
              <a:spcAft>
                <a:spcPts val="0"/>
              </a:spcAft>
              <a:buClr>
                <a:srgbClr val="E3E7E6"/>
              </a:buClr>
              <a:buSzPts val="1400"/>
              <a:buFont typeface="Rubik" pitchFamily="0" charset="0"/>
              <a:buChar char="○"/>
              <a:defRPr cap="none">
                <a:solidFill>
                  <a:srgbClr val="E3E7E6"/>
                </a:solidFill>
                <a:latin typeface="Rubik" pitchFamily="0" charset="0"/>
                <a:ea typeface="Arial" pitchFamily="2" charset="-52"/>
                <a:cs typeface="Arial" pitchFamily="2" charset="-52"/>
              </a:defRPr>
            </a:lvl2pPr>
            <a:lvl3pPr marL="1371600" indent="-317500">
              <a:lnSpc>
                <a:spcPct val="115000"/>
              </a:lnSpc>
              <a:spcBef>
                <a:spcPts val="1600"/>
              </a:spcBef>
              <a:spcAft>
                <a:spcPts val="0"/>
              </a:spcAft>
              <a:buClr>
                <a:srgbClr val="E3E7E6"/>
              </a:buClr>
              <a:buSzPts val="1400"/>
              <a:buFont typeface="Rubik" pitchFamily="0" charset="0"/>
              <a:buChar char="■"/>
              <a:defRPr cap="none">
                <a:solidFill>
                  <a:srgbClr val="E3E7E6"/>
                </a:solidFill>
                <a:latin typeface="Rubik" pitchFamily="0" charset="0"/>
                <a:ea typeface="Arial" pitchFamily="2" charset="-52"/>
                <a:cs typeface="Arial" pitchFamily="2" charset="-52"/>
              </a:defRPr>
            </a:lvl3pPr>
            <a:lvl4pPr marL="1828800" indent="-317500">
              <a:lnSpc>
                <a:spcPct val="115000"/>
              </a:lnSpc>
              <a:spcBef>
                <a:spcPts val="1600"/>
              </a:spcBef>
              <a:spcAft>
                <a:spcPts val="0"/>
              </a:spcAft>
              <a:buClr>
                <a:srgbClr val="E3E7E6"/>
              </a:buClr>
              <a:buSzPts val="1400"/>
              <a:buFont typeface="Rubik" pitchFamily="0" charset="0"/>
              <a:buChar char="●"/>
              <a:defRPr cap="none">
                <a:solidFill>
                  <a:srgbClr val="E3E7E6"/>
                </a:solidFill>
                <a:latin typeface="Rubik" pitchFamily="0" charset="0"/>
                <a:ea typeface="Arial" pitchFamily="2" charset="-52"/>
                <a:cs typeface="Arial" pitchFamily="2" charset="-52"/>
              </a:defRPr>
            </a:lvl4pPr>
            <a:lvl5pPr marL="2286000" indent="-317500">
              <a:lnSpc>
                <a:spcPct val="115000"/>
              </a:lnSpc>
              <a:spcBef>
                <a:spcPts val="1600"/>
              </a:spcBef>
              <a:spcAft>
                <a:spcPts val="0"/>
              </a:spcAft>
              <a:buClr>
                <a:srgbClr val="E3E7E6"/>
              </a:buClr>
              <a:buSzPts val="1400"/>
              <a:buFont typeface="Rubik" pitchFamily="0" charset="0"/>
              <a:buChar char="○"/>
              <a:defRPr cap="none">
                <a:solidFill>
                  <a:srgbClr val="E3E7E6"/>
                </a:solidFill>
                <a:latin typeface="Rubik" pitchFamily="0" charset="0"/>
                <a:ea typeface="Arial" pitchFamily="2" charset="-52"/>
                <a:cs typeface="Arial" pitchFamily="2" charset="-52"/>
              </a:defRPr>
            </a:lvl5pPr>
            <a:lvl6pPr marL="2743200" indent="-317500">
              <a:lnSpc>
                <a:spcPct val="115000"/>
              </a:lnSpc>
              <a:spcBef>
                <a:spcPts val="1600"/>
              </a:spcBef>
              <a:spcAft>
                <a:spcPts val="0"/>
              </a:spcAft>
              <a:buClr>
                <a:srgbClr val="E3E7E6"/>
              </a:buClr>
              <a:buSzPts val="1400"/>
              <a:buFont typeface="Rubik" pitchFamily="0" charset="0"/>
              <a:buChar char="■"/>
              <a:defRPr cap="none">
                <a:solidFill>
                  <a:srgbClr val="E3E7E6"/>
                </a:solidFill>
                <a:latin typeface="Rubik" pitchFamily="0" charset="0"/>
                <a:ea typeface="Arial" pitchFamily="2" charset="-52"/>
                <a:cs typeface="Arial" pitchFamily="2" charset="-52"/>
              </a:defRPr>
            </a:lvl6pPr>
            <a:lvl7pPr marL="3200400" indent="-317500">
              <a:lnSpc>
                <a:spcPct val="115000"/>
              </a:lnSpc>
              <a:spcBef>
                <a:spcPts val="1600"/>
              </a:spcBef>
              <a:spcAft>
                <a:spcPts val="0"/>
              </a:spcAft>
              <a:buClr>
                <a:srgbClr val="E3E7E6"/>
              </a:buClr>
              <a:buSzPts val="1400"/>
              <a:buFont typeface="Rubik" pitchFamily="0" charset="0"/>
              <a:buChar char="●"/>
              <a:defRPr cap="none">
                <a:solidFill>
                  <a:srgbClr val="E3E7E6"/>
                </a:solidFill>
                <a:latin typeface="Rubik" pitchFamily="0" charset="0"/>
                <a:ea typeface="Arial" pitchFamily="2" charset="-52"/>
                <a:cs typeface="Arial" pitchFamily="2" charset="-52"/>
              </a:defRPr>
            </a:lvl7pPr>
            <a:lvl8pPr marL="3657600" indent="-317500">
              <a:lnSpc>
                <a:spcPct val="115000"/>
              </a:lnSpc>
              <a:spcBef>
                <a:spcPts val="1600"/>
              </a:spcBef>
              <a:spcAft>
                <a:spcPts val="0"/>
              </a:spcAft>
              <a:buClr>
                <a:srgbClr val="E3E7E6"/>
              </a:buClr>
              <a:buSzPts val="1400"/>
              <a:buFont typeface="Rubik" pitchFamily="0" charset="0"/>
              <a:buChar char="○"/>
              <a:defRPr cap="none">
                <a:solidFill>
                  <a:srgbClr val="E3E7E6"/>
                </a:solidFill>
                <a:latin typeface="Rubik" pitchFamily="0" charset="0"/>
                <a:ea typeface="Arial" pitchFamily="2" charset="-52"/>
                <a:cs typeface="Arial" pitchFamily="2" charset="-52"/>
              </a:defRPr>
            </a:lvl8pPr>
            <a:lvl9pPr marL="4114800" indent="-317500">
              <a:lnSpc>
                <a:spcPct val="115000"/>
              </a:lnSpc>
              <a:spcBef>
                <a:spcPts val="1600"/>
              </a:spcBef>
              <a:spcAft>
                <a:spcPts val="1600"/>
              </a:spcAft>
              <a:buClr>
                <a:srgbClr val="E3E7E6"/>
              </a:buClr>
              <a:buSzPts val="1400"/>
              <a:buFont typeface="Rubik" pitchFamily="0" charset="0"/>
              <a:buChar char="■"/>
              <a:defRPr cap="none">
                <a:solidFill>
                  <a:srgbClr val="E3E7E6"/>
                </a:solidFill>
                <a:latin typeface="Rubik" pitchFamily="0" charset="0"/>
                <a:ea typeface="Arial" pitchFamily="2" charset="-52"/>
                <a:cs typeface="Arial" pitchFamily="2" charset="-52"/>
              </a:defRPr>
            </a:lvl9pPr>
          </a:lstStyle>
          <a:p>
            <a:pPr/>
          </a:p>
        </p:txBody>
      </p:sp>
    </p:spTree>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Lst>
  <p:hf hdr="0" ftr="0" dt="0"/>
  <p:txStyles>
    <p:titleStyle>
      <a:lvl1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52"/>
          <a:ea typeface="Arial" pitchFamily="2" charset="-52"/>
          <a:cs typeface="Arial" pitchFamily="2" charset="-52"/>
        </a:defRPr>
      </a:lvl1pPr>
      <a:lvl2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52"/>
          <a:ea typeface="Arial" pitchFamily="2" charset="-52"/>
          <a:cs typeface="Arial" pitchFamily="2" charset="-52"/>
        </a:defRPr>
      </a:lvl2pPr>
      <a:lvl3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52"/>
          <a:ea typeface="Arial" pitchFamily="2" charset="-52"/>
          <a:cs typeface="Arial" pitchFamily="2" charset="-52"/>
        </a:defRPr>
      </a:lvl3pPr>
      <a:lvl4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52"/>
          <a:ea typeface="Arial" pitchFamily="2" charset="-52"/>
          <a:cs typeface="Arial" pitchFamily="2" charset="-52"/>
        </a:defRPr>
      </a:lvl4pPr>
      <a:lvl5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52"/>
          <a:ea typeface="Arial" pitchFamily="2" charset="-52"/>
          <a:cs typeface="Arial" pitchFamily="2" charset="-52"/>
        </a:defRPr>
      </a:lvl5pPr>
      <a:lvl6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52"/>
          <a:ea typeface="Arial" pitchFamily="2" charset="-52"/>
          <a:cs typeface="Arial" pitchFamily="2" charset="-52"/>
        </a:defRPr>
      </a:lvl6pPr>
      <a:lvl7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52"/>
          <a:ea typeface="Arial" pitchFamily="2" charset="-52"/>
          <a:cs typeface="Arial" pitchFamily="2" charset="-52"/>
        </a:defRPr>
      </a:lvl7pPr>
      <a:lvl8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52"/>
          <a:ea typeface="Arial" pitchFamily="2" charset="-52"/>
          <a:cs typeface="Arial" pitchFamily="2" charset="-52"/>
        </a:defRPr>
      </a:lvl8pPr>
      <a:lvl9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52"/>
          <a:ea typeface="Arial" pitchFamily="2" charset="-52"/>
          <a:cs typeface="Arial" pitchFamily="2" charset="-52"/>
        </a:defRPr>
      </a:lvl9pPr>
    </p:titleStyle>
    <p:bodyStyle>
      <a:lvl1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52"/>
          <a:ea typeface="Arial" pitchFamily="2" charset="-52"/>
          <a:cs typeface="Arial" pitchFamily="2" charset="-52"/>
        </a:defRPr>
      </a:lvl1pPr>
      <a:lvl2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52"/>
          <a:ea typeface="Arial" pitchFamily="2" charset="-52"/>
          <a:cs typeface="Arial" pitchFamily="2" charset="-52"/>
        </a:defRPr>
      </a:lvl2pPr>
      <a:lvl3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52"/>
          <a:ea typeface="Arial" pitchFamily="2" charset="-52"/>
          <a:cs typeface="Arial" pitchFamily="2" charset="-52"/>
        </a:defRPr>
      </a:lvl3pPr>
      <a:lvl4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52"/>
          <a:ea typeface="Arial" pitchFamily="2" charset="-52"/>
          <a:cs typeface="Arial" pitchFamily="2" charset="-52"/>
        </a:defRPr>
      </a:lvl4pPr>
      <a:lvl5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52"/>
          <a:ea typeface="Arial" pitchFamily="2" charset="-52"/>
          <a:cs typeface="Arial" pitchFamily="2" charset="-52"/>
        </a:defRPr>
      </a:lvl5pPr>
      <a:lvl6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52"/>
          <a:ea typeface="Arial" pitchFamily="2" charset="-52"/>
          <a:cs typeface="Arial" pitchFamily="2" charset="-52"/>
        </a:defRPr>
      </a:lvl6pPr>
      <a:lvl7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52"/>
          <a:ea typeface="Arial" pitchFamily="2" charset="-52"/>
          <a:cs typeface="Arial" pitchFamily="2" charset="-52"/>
        </a:defRPr>
      </a:lvl7pPr>
      <a:lvl8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52"/>
          <a:ea typeface="Arial" pitchFamily="2" charset="-52"/>
          <a:cs typeface="Arial" pitchFamily="2" charset="-52"/>
        </a:defRPr>
      </a:lvl8pPr>
      <a:lvl9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52"/>
          <a:ea typeface="Arial" pitchFamily="2" charset="-52"/>
          <a:cs typeface="Arial" pitchFamily="2" charset="-52"/>
        </a:defRPr>
      </a:lvl9pPr>
    </p:bodyStyle>
    <p:otherStyle>
      <a:lvl1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52"/>
          <a:ea typeface="Arial" pitchFamily="2" charset="-52"/>
          <a:cs typeface="Arial" pitchFamily="2" charset="-52"/>
        </a:defRPr>
      </a:lvl1pPr>
      <a:lvl2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52"/>
          <a:ea typeface="Arial" pitchFamily="2" charset="-52"/>
          <a:cs typeface="Arial" pitchFamily="2" charset="-52"/>
        </a:defRPr>
      </a:lvl2pPr>
      <a:lvl3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52"/>
          <a:ea typeface="Arial" pitchFamily="2" charset="-52"/>
          <a:cs typeface="Arial" pitchFamily="2" charset="-52"/>
        </a:defRPr>
      </a:lvl3pPr>
      <a:lvl4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52"/>
          <a:ea typeface="Arial" pitchFamily="2" charset="-52"/>
          <a:cs typeface="Arial" pitchFamily="2" charset="-52"/>
        </a:defRPr>
      </a:lvl4pPr>
      <a:lvl5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52"/>
          <a:ea typeface="Arial" pitchFamily="2" charset="-52"/>
          <a:cs typeface="Arial" pitchFamily="2" charset="-52"/>
        </a:defRPr>
      </a:lvl5pPr>
      <a:lvl6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52"/>
          <a:ea typeface="Arial" pitchFamily="2" charset="-52"/>
          <a:cs typeface="Arial" pitchFamily="2" charset="-52"/>
        </a:defRPr>
      </a:lvl6pPr>
      <a:lvl7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52"/>
          <a:ea typeface="Arial" pitchFamily="2" charset="-52"/>
          <a:cs typeface="Arial" pitchFamily="2" charset="-52"/>
        </a:defRPr>
      </a:lvl7pPr>
      <a:lvl8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52"/>
          <a:ea typeface="Arial" pitchFamily="2" charset="-52"/>
          <a:cs typeface="Arial" pitchFamily="2" charset="-52"/>
        </a:defRPr>
      </a:lvl8pPr>
      <a:lvl9pPr marL="0" marR="0" indent="0" algn="l" defTabSz="914400">
        <a:lnSpc>
          <a:spcPct val="100000"/>
        </a:lnSpc>
        <a:spcBef>
          <a:spcPts val="0"/>
        </a:spcBef>
        <a:spcAft>
          <a:spcPts val="0"/>
        </a:spcAft>
        <a:buNone/>
        <a:tabLst/>
        <a:defRPr sz="1400" b="0" i="0" u="none" strike="noStrike" kern="1" cap="none" spc="0" baseline="0">
          <a:solidFill>
            <a:srgbClr val="000000"/>
          </a:solidFill>
          <a:effectLst/>
          <a:latin typeface="Arial" pitchFamily="2" charset="-52"/>
          <a:ea typeface="Arial" pitchFamily="2" charset="-52"/>
          <a:cs typeface="Arial" pitchFamily="2" charset="-52"/>
        </a:defRPr>
      </a:lvl9pPr>
    </p:otherStyle>
  </p:txStyles>
</p:sldMaster>
</file>

<file path=ppt/slides/_rels/slide1.xml.rels><?xml version="1.0" encoding="UTF-8" standalone="yes" ?>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7.jpeg"/><Relationship Id="rId4" Type="http://schemas.openxmlformats.org/officeDocument/2006/relationships/image" Target="../media/image24.png"/></Relationships>
</file>

<file path=ppt/slides/_rels/slide11.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12.xml.rels><?xml version="1.0" encoding="UTF-8" standalone="yes" ?>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s>
</file>

<file path=ppt/slides/_rels/slide13.xml.rels><?xml version="1.0" encoding="UTF-8" standalone="yes" ?>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4.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15.xml.rels><?xml version="1.0" encoding="UTF-8" standalone="yes" ?>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_rels/slide16.xml.rels><?xml version="1.0" encoding="UTF-8" standalone="yes" ?>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8.xml"/><Relationship Id="rId3" Type="http://schemas.openxmlformats.org/officeDocument/2006/relationships/image" Target="../media/image25.jpeg"/><Relationship Id="rId4" Type="http://schemas.openxmlformats.org/officeDocument/2006/relationships/image" Target="../media/image15.jpeg"/></Relationships>
</file>

<file path=ppt/slides/_rels/slide17.xml.rels><?xml version="1.0" encoding="UTF-8" standalone="yes" ?>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0.xml"/><Relationship Id="rId3" Type="http://schemas.openxmlformats.org/officeDocument/2006/relationships/image" Target="../media/image25.jpeg"/><Relationship Id="rId4" Type="http://schemas.openxmlformats.org/officeDocument/2006/relationships/image" Target="../media/image15.jpeg"/></Relationships>
</file>

<file path=ppt/slides/_rels/slide18.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9.xml.rels><?xml version="1.0" encoding="UTF-8" standalone="yes" ?>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27.png"/></Relationships>
</file>

<file path=ppt/slides/_rels/slide2.xml.rels><?xml version="1.0" encoding="UTF-8" standalone="yes" ?>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28.png"/><Relationship Id="rId4" Type="http://schemas.openxmlformats.org/officeDocument/2006/relationships/image" Target="../media/image29.png"/></Relationships>
</file>

<file path=ppt/slides/_rels/slide21.xml.rels><?xml version="1.0" encoding="UTF-8" standalone="yes" ?>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22.xml.rels><?xml version="1.0" encoding="UTF-8" standalone="yes" ?>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3.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4.xml.rels><?xml version="1.0" encoding="UTF-8" standalone="yes" ?>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6.xml.rels><?xml version="1.0" encoding="UTF-8" standalone="yes" ?>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23.jpeg"/></Relationships>
</file>

<file path=ppt/slides/_rels/slide7.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8.xml.rels><?xml version="1.0" encoding="UTF-8" standalone="yes" ?>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9.xml.rels><?xml version="1.0" encoding="UTF-8" standalone="yes" ?>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slide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291;p44"/>
          <p:cNvSpPr>
            <a:extLst>
              <a:ext uri="smNativeData">
                <pr:smNativeData xmlns:pr="smNativeData" xmlns="smNativeData" val="SMDATA_16_miGjYxMAAAAlAAAAZQAAAA0AAAAAkAAAAJAAAACQAAAAkAAAAAAAAAABAAAAAAAAAAEAAABQAAAAAAAAAAAA8D8AAAAAAAAAAAAAAAAAAOA/AAAAAAAA4D8AAAAAAADgPwAAAAAAAOA/AAAAAAAA4D8AAAAAAADgPwAAAAAAAOA/AAAAAAAA4D8CAAAAjAAAAAEAAAAAAAAA6sBsAOPn5ggAAAAAAAAAAAAAAAAAAAAAAAAAAAAAAAAAAAAAeAAAAAEAAABAAAAAAAAAAAAAAAB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JOTk5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6sBsAOPn5gEAAAAAAAAAAAAAAAAAAAAAAAAAAAAAAAAAAAAAAAAAABgXOgJ/f38A6sBsA8zMzADAwP8Af39/AAAAAAAAAAAAAAAAAAAAAAAAAAAAIQAAABgAAAAUAAAAMgsAAHgGAAB5HAAASQkAABAAAAAmAAAACAAAAP//////////MAAAABQAAAAAAAAAOgz//8bzAAD8Sv//BLUAAA=="/>
              </a:ext>
            </a:extLst>
          </p:cNvSpPr>
          <p:nvPr/>
        </p:nvSpPr>
        <p:spPr>
          <a:xfrm>
            <a:off x="1819910" y="1051560"/>
            <a:ext cx="2808605" cy="457835"/>
          </a:xfrm>
          <a:prstGeom prst="roundRect">
            <a:avLst>
              <a:gd name="adj" fmla="val 50000"/>
            </a:avLst>
          </a:prstGeom>
          <a:solidFill>
            <a:srgbClr val="EAC06C"/>
          </a:solidFill>
          <a:ln>
            <a:noFill/>
          </a:ln>
          <a:effectLst/>
        </p:spPr>
        <p:txBody>
          <a:bodyPr vert="horz" wrap="square" lIns="91440" tIns="91440" rIns="91440" bIns="91440" numCol="1" spcCol="215900" anchor="ctr"/>
          <a:lstStyle/>
          <a:p>
            <a:pPr marL="0" indent="0" algn="l">
              <a:spcBef>
                <a:spcPts val="0"/>
              </a:spcBef>
              <a:spcAft>
                <a:spcPts val="0"/>
              </a:spcAft>
              <a:buNone/>
            </a:pPr>
          </a:p>
        </p:txBody>
      </p:sp>
      <p:sp>
        <p:nvSpPr>
          <p:cNvPr id="3" name="Google Shape;292;p44"/>
          <p:cNvSpPr>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OgwAAJ4GAADVGwAAIwkAABAAAAAmAAAACAAAAP//////////MAAAABQAAAAAAAAAAAD//wAAAQAAAP//AAABAA=="/>
              </a:ext>
            </a:extLst>
          </p:cNvSpPr>
          <p:nvPr/>
        </p:nvSpPr>
        <p:spPr>
          <a:xfrm>
            <a:off x="1987550" y="1075690"/>
            <a:ext cx="2536825" cy="409575"/>
          </a:xfrm>
          <a:prstGeom prst="rect">
            <a:avLst/>
          </a:prstGeom>
          <a:noFill/>
          <a:ln>
            <a:noFill/>
          </a:ln>
          <a:effectLst/>
        </p:spPr>
        <p:txBody>
          <a:bodyPr vert="horz" wrap="square" lIns="91440" tIns="91440" rIns="91440" bIns="91440" numCol="1" spcCol="215900" anchor="ctr"/>
          <a:lstStyle/>
          <a:p>
            <a:pPr marL="0" indent="0" algn="l">
              <a:spcBef>
                <a:spcPts val="0"/>
              </a:spcBef>
              <a:spcAft>
                <a:spcPts val="0"/>
              </a:spcAft>
              <a:buNone/>
            </a:pPr>
            <a:r>
              <a:rPr lang="en-us" sz="2200" cap="none">
                <a:solidFill>
                  <a:srgbClr val="18173A"/>
                </a:solidFill>
                <a:latin typeface="Rubik SemiBold" pitchFamily="0" charset="0"/>
                <a:ea typeface="Rubik SemiBold" pitchFamily="0" charset="0"/>
                <a:cs typeface="Rubik SemiBold" pitchFamily="0" charset="0"/>
              </a:rPr>
              <a:t>Project Proposal</a:t>
            </a:r>
            <a:endParaRPr sz="2200" cap="none">
              <a:solidFill>
                <a:srgbClr val="18173A"/>
              </a:solidFill>
              <a:latin typeface="Rubik SemiBold" pitchFamily="0" charset="0"/>
              <a:ea typeface="Rubik SemiBold" pitchFamily="0" charset="0"/>
              <a:cs typeface="Rubik SemiBold" pitchFamily="0" charset="0"/>
            </a:endParaRPr>
          </a:p>
        </p:txBody>
      </p:sp>
      <p:cxnSp>
        <p:nvCxnSpPr>
          <p:cNvPr id="4" name="Google Shape;293;p44"/>
          <p:cNvCxnSpPr>
            <a:extLst>
              <a:ext uri="smNativeData">
                <pr:smNativeData xmlns:pr="smNativeData" xmlns="smNativeData" val="SMDATA_16_miGjYxMAAAAlAAAADQAAAA0AAAAAkAAAAEgAAACQAAAASAAAAAAAAAAAAAAAAAAAAAEAAABQAAAAAAAAAAAA8L8AAAAAAAAAAAAAAAAAAP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BAAAAAAAAAOPn5gAPAAAAAQAAACMAAAAjAAAAIwAAAB4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I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OPn5gB/f38A6sBsA8zMzADAwP8Af39/AAAAAAAAAAAAAAAAAAAAAAAAAAAAIQAAABgAAAAUAAAAMgsAAAQXAAA8KQAAGBcAABAAAAAmAAAACAAAAP//////////MAAAABQAAAAAAAAAAAD//wAAAQAAAP//AAABAA=="/>
              </a:ext>
            </a:extLst>
          </p:cNvCxnSpPr>
          <p:nvPr/>
        </p:nvCxnSpPr>
        <p:spPr>
          <a:xfrm>
            <a:off x="1819910" y="3741420"/>
            <a:ext cx="4883150" cy="12700"/>
          </a:xfrm>
          <a:prstGeom prst="straightConnector1">
            <a:avLst/>
          </a:prstGeom>
          <a:noFill/>
          <a:ln w="9525" cap="flat" cmpd="sng" algn="ctr">
            <a:solidFill>
              <a:srgbClr val="E3E7E6"/>
            </a:solidFill>
            <a:prstDash val="solid"/>
            <a:headEnd type="none"/>
            <a:tailEnd type="none"/>
          </a:ln>
          <a:effectLst/>
        </p:spPr>
      </p:cxnSp>
      <p:sp>
        <p:nvSpPr>
          <p:cNvPr id="5" name="Google Shape;294;p44"/>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QAAAAAAAAAGAAAAAAAAAAEAAAAAAAAAMgAAAAAAAAAeAAAAZAAAAGQAAAAAAAAAy8vLADIAAAAAAAAAHgAAAGQAAABkAAAAAAAAABcAAAAUAAAAAAAAAAAAAAD/fwAA/38AAAAAAAAJAAAABAAAAJOTk5MeAAAAaAAAAAAAAAAAAAAAAAAAAAAAAAAAAAAAECcAABAnAAAAAAAAAAAAAAAAAAAAAAAAAAAAAAAAAAAAAAAAAAAAAFoAAAAAAAAAwMD/AAAAAAAAAAAAAA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AAAAAMvLywDAwP8Af39/AAAAAAAAAAAAAAAAAAAAAAAAAAAAIQAAABgAAAAUAAAAkgoAAB8XAAD+JgAA8RkAAAAAAAAmAAAACAAAAD0wAAAAAAAAMAAAABQAAAAAAAAAAAD//wAAAQAAAP//AAABAA=="/>
              </a:ext>
            </a:extLst>
          </p:cNvSpPr>
          <p:nvPr>
            <p:ph type="subTitle" idx="1"/>
          </p:nvPr>
        </p:nvSpPr>
        <p:spPr>
          <a:xfrm>
            <a:off x="1718310" y="3758565"/>
            <a:ext cx="4620260" cy="458470"/>
          </a:xfrm>
        </p:spPr>
        <p:txBody>
          <a:bodyPr vert="horz" wrap="square" lIns="91440" tIns="91440" rIns="91440" bIns="91440" numCol="1" spcCol="215900" anchor="ctr">
            <a:prstTxWarp prst="textNoShape">
              <a:avLst/>
            </a:prstTxWarp>
          </a:bodyPr>
          <a:lstStyle/>
          <a:p>
            <a:pPr marL="0" indent="0" algn="r">
              <a:spcBef>
                <a:spcPts val="0"/>
              </a:spcBef>
              <a:spcAft>
                <a:spcPts val="0"/>
              </a:spcAft>
              <a:buNone/>
            </a:pPr>
            <a:r>
              <a:rPr lang="en-us" sz="1600" cap="none"/>
              <a:t>200103413</a:t>
            </a:r>
            <a:endParaRPr lang="en-us" sz="1600" cap="none"/>
          </a:p>
        </p:txBody>
      </p:sp>
      <p:grpSp>
        <p:nvGrpSpPr>
          <p:cNvPr id="6" name="Google Shape;295;p44"/>
          <p:cNvGrpSpPr>
            <a:extLst>
              <a:ext uri="smNativeData">
                <pr:smNativeData xmlns:pr="smNativeData" xmlns="smNativeData" val="SMDATA_6_miGjYxMAAAAlAAAAAQAAAA8BAAAAkAAAAEgAAACQAAAASAAAAAAAAAAAAAAAAAAAABcAAAAUAAAAAAAAAAAAAAD/fwAA/38AAAAAAAAJAAAABAAAAABkBHUfAAAAVAAAAAAAAAAAAAAAAAAAAAAAAAAAAAAAAAAAAAAAAAAAAAAAAAAAAAAAAAAAAAAAAAAAAAAAAAAAAAAAAAAAAAAAAAAAAAAAAAAAAAAAAAAAAAAAAAAAACEAAAAYAAAAFAAAAOUoAABJCQAAVS0AAIkLAAAQAAAAJgAAAAgAAAD/////AAAAAA=="/>
              </a:ext>
            </a:extLst>
          </p:cNvGrpSpPr>
          <p:nvPr/>
        </p:nvGrpSpPr>
        <p:grpSpPr>
          <a:xfrm>
            <a:off x="6647815" y="1509395"/>
            <a:ext cx="721360" cy="365760"/>
            <a:chOff x="6647815" y="1509395"/>
            <a:chExt cx="721360" cy="365760"/>
          </a:xfrm>
        </p:grpSpPr>
        <p:grpSp>
          <p:nvGrpSpPr>
            <p:cNvPr id="8" name="Google Shape;296;p44"/>
            <p:cNvGrpSpPr>
              <a:extLst>
                <a:ext uri="smNativeData">
                  <pr:smNativeData xmlns:pr="smNativeData" xmlns="smNativeData" val="SMDATA_6_miGjYxMAAAAlAAAAAQAAAA8BAAAAkAAAAEgAAACQAAAASAAAAAAAAAAAAAAAAAAAABcAAAAUAAAAAAAAAAAAAAD/fwAA/38AAAAAAAAJAAAABAAAAAo4CkwfAAAAVAAAAAAAAAAAAAAAAAAAAAAAAAAAAAAAAAAAAAAAAAAAAAAAAAAAAAAAAAAAAAAAAAAAAAAAAAAAAAAAAAAAAAAAAAAAAAAAAAAAAAAAAAAAAAAAAAAAACEAAAAYAAAAFAAAAOUoAABJCQAAvysAAIkLAAAAAAAAJgAAAAgAAAD/////AAAAAA=="/>
                </a:ext>
              </a:extLst>
            </p:cNvGrpSpPr>
            <p:nvPr/>
          </p:nvGrpSpPr>
          <p:grpSpPr>
            <a:xfrm>
              <a:off x="6647815" y="1509395"/>
              <a:ext cx="463550" cy="365760"/>
              <a:chOff x="6647815" y="1509395"/>
              <a:chExt cx="463550" cy="365760"/>
            </a:xfrm>
          </p:grpSpPr>
          <p:sp>
            <p:nvSpPr>
              <p:cNvPr id="22" name="Google Shape;297;p44"/>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AAAAA4+fmAOPn5ggAAAAAAAAAAAAAAAAAAAAAAAAAAAAAAAAAAAAAeAAAAAEAAABAAAAAAAAAAAAAAAB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JKSkp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4+fmAOPn5gEAAAAAAAAAAAAAAAAAAAAAAAAAAAAAAAAAAAAAAAAAABgXOgJ/f38A6sBsA8zMzADAwP8Af39/AAAAAAAAAAAAAAAAAAAAAAAAAAAAIQAAABgAAAAUAAAAcysAAP4JAAC/KwAAvgoAAAAAAAAmAAAACAAAAP//////////MAAAABQAAAAAAAAAAAD//wAAAQAAAP//AAABAA=="/>
                  </a:ext>
                </a:extLst>
              </p:cNvSpPr>
              <p:nvPr/>
            </p:nvSpPr>
            <p:spPr>
              <a:xfrm>
                <a:off x="7063105" y="1624330"/>
                <a:ext cx="48260" cy="121920"/>
              </a:xfrm>
              <a:custGeom>
                <a:avLst/>
                <a:gdLst/>
                <a:ahLst/>
                <a:cxnLst/>
                <a:rect l="0" t="0" r="48260" b="121920"/>
                <a:pathLst>
                  <a:path w="48260" h="121920">
                    <a:moveTo>
                      <a:pt x="297" y="23"/>
                    </a:moveTo>
                    <a:lnTo>
                      <a:pt x="297" y="121646"/>
                    </a:lnTo>
                    <a:lnTo>
                      <a:pt x="47688" y="121646"/>
                    </a:lnTo>
                    <a:lnTo>
                      <a:pt x="47688" y="23"/>
                    </a:lnTo>
                    <a:close/>
                  </a:path>
                </a:pathLst>
              </a:custGeom>
              <a:solidFill>
                <a:srgbClr val="E3E7E6"/>
              </a:solidFill>
              <a:ln>
                <a:noFill/>
              </a:ln>
              <a:effectLst/>
            </p:spPr>
            <p:txBody>
              <a:bodyPr vert="horz" wrap="square" lIns="91440" tIns="91440" rIns="91440" bIns="91440" numCol="1" spcCol="215900" anchor="ctr"/>
              <a:lstStyle/>
              <a:p>
                <a:pPr marL="0" indent="0" algn="l">
                  <a:spcBef>
                    <a:spcPts val="0"/>
                  </a:spcBef>
                  <a:spcAft>
                    <a:spcPts val="0"/>
                  </a:spcAft>
                  <a:buNone/>
                </a:pPr>
              </a:p>
            </p:txBody>
          </p:sp>
          <p:grpSp>
            <p:nvGrpSpPr>
              <p:cNvPr id="9" name="Google Shape;298;p44"/>
              <p:cNvGrpSpPr>
                <a:extLst>
                  <a:ext uri="smNativeData">
                    <pr:smNativeData xmlns:pr="smNativeData" xmlns="smNativeData" val="SMDATA_6_miGjYxMAAAAlAAAAAQAAAA8BAAAAkAAAAEgAAACQAAAASAAAAAAAAAAAAAAAAAAAABcAAAAUAAAAAAAAAAAAAAD/fwAA/38AAAAAAAAJAAAABAAAAE0AMAAfAAAAVAAAAAAAAAAAAAAAAAAAAAAAAAAAAAAAAAAAAAAAAAAAAAAAAAAAAAAAAAAAAAAAAAAAAAAAAAAAAAAAAAAAAAAAAAAAAAAAAAAAAAAAAAAAAAAAAAAAACEAAAAYAAAAFAAAAOUoAABJCQAAvysAAIkLAAAAAAAAJgAAAAgAAAD/////AAAAAA=="/>
                  </a:ext>
                </a:extLst>
              </p:cNvGrpSpPr>
              <p:nvPr/>
            </p:nvGrpSpPr>
            <p:grpSpPr>
              <a:xfrm>
                <a:off x="6647815" y="1509395"/>
                <a:ext cx="463550" cy="365760"/>
                <a:chOff x="6647815" y="1509395"/>
                <a:chExt cx="463550" cy="365760"/>
              </a:xfrm>
            </p:grpSpPr>
            <p:sp>
              <p:nvSpPr>
                <p:cNvPr id="21" name="Google Shape;299;p44"/>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AAAAA4+fmAOPn5ggAAAAAAAAAAAAAAAAAAAAAAAAAAAAAAAAAAAAAeAAAAAEAAABAAAAAAAAAAAAAAAB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JKSkp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4+fmAOPn5gEAAAAAAAAAAAAAAAAAAAAAAAAAAAAAAAAAAAAAAAAAABgXOgJ/f38A6sBsA8zMzADAwP8Af39/AAAAAAAAAAAAAAAAAAAAAAAAAAAAIQAAABgAAAAUAAAA5SgAAMkKAABoKQAAiAsAAAAAAAAmAAAACAAAAP//////////MAAAABQAAAAAAAAAAAD//wAAAQAAAP//AAABAA=="/>
                    </a:ext>
                  </a:extLst>
                </p:cNvSpPr>
                <p:nvPr/>
              </p:nvSpPr>
              <p:spPr>
                <a:xfrm>
                  <a:off x="6647815" y="1753235"/>
                  <a:ext cx="83185" cy="121285"/>
                </a:xfrm>
                <a:custGeom>
                  <a:avLst/>
                  <a:gdLst/>
                  <a:ahLst/>
                  <a:cxnLst/>
                  <a:rect l="0" t="0" r="83185" b="121285"/>
                  <a:pathLst>
                    <a:path w="83185" h="121285">
                      <a:moveTo>
                        <a:pt x="273" y="0"/>
                      </a:moveTo>
                      <a:lnTo>
                        <a:pt x="273" y="57639"/>
                      </a:lnTo>
                      <a:cubicBezTo>
                        <a:pt x="0" y="92442"/>
                        <a:pt x="28260" y="121010"/>
                        <a:pt x="63324" y="121262"/>
                      </a:cubicBezTo>
                      <a:lnTo>
                        <a:pt x="82888" y="121262"/>
                      </a:lnTo>
                      <a:lnTo>
                        <a:pt x="82888" y="274"/>
                      </a:lnTo>
                      <a:lnTo>
                        <a:pt x="273" y="274"/>
                      </a:lnTo>
                      <a:close/>
                    </a:path>
                  </a:pathLst>
                </a:custGeom>
                <a:solidFill>
                  <a:srgbClr val="E3E7E6"/>
                </a:solidFill>
                <a:ln>
                  <a:noFill/>
                </a:ln>
                <a:effectLst/>
              </p:spPr>
              <p:txBody>
                <a:bodyPr vert="horz" wrap="square" lIns="91440" tIns="91440" rIns="91440" bIns="91440" numCol="1" spcCol="215900" anchor="ctr"/>
                <a:lstStyle/>
                <a:p>
                  <a:pPr marL="0" indent="0" algn="l">
                    <a:spcBef>
                      <a:spcPts val="0"/>
                    </a:spcBef>
                    <a:spcAft>
                      <a:spcPts val="0"/>
                    </a:spcAft>
                    <a:buNone/>
                  </a:pPr>
                </a:p>
              </p:txBody>
            </p:sp>
            <p:sp>
              <p:nvSpPr>
                <p:cNvPr id="20" name="Google Shape;300;p44"/>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AAAAA4+fmAOPn5ggAAAAAAAAAAAAAAAAAAAAAAAAAAAAAAAAAAAAAeAAAAAEAAABAAAAAAAAAAAAAAAB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JKSkp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4+fmAOPn5gEAAAAAAAAAAAAAAAAAAAAAAAAAAAAAAAAAAAAAAAAAABgXOgJ/f38A6sBsA8zMzADAwP8Af39/AAAAAAAAAAAAAAAAAAAAAAAAAAAAIQAAABgAAAAUAAAA5igAAEkJAABpKQAA7gkAAAAAAAAmAAAACAAAAP//////////MAAAABQAAAAAAAAAAAD//wAAAQAAAP//AAABAA=="/>
                    </a:ext>
                  </a:extLst>
                </p:cNvSpPr>
                <p:nvPr/>
              </p:nvSpPr>
              <p:spPr>
                <a:xfrm>
                  <a:off x="6648450" y="1509395"/>
                  <a:ext cx="83185" cy="104775"/>
                </a:xfrm>
                <a:custGeom>
                  <a:avLst/>
                  <a:gdLst/>
                  <a:ahLst/>
                  <a:cxnLst/>
                  <a:rect l="0" t="0" r="83185" b="104775"/>
                  <a:pathLst>
                    <a:path w="83185" h="104775">
                      <a:moveTo>
                        <a:pt x="62828" y="0"/>
                      </a:moveTo>
                      <a:cubicBezTo>
                        <a:pt x="28002" y="0"/>
                        <a:pt x="22" y="28398"/>
                        <a:pt x="22" y="62974"/>
                      </a:cubicBezTo>
                      <a:lnTo>
                        <a:pt x="22" y="104752"/>
                      </a:lnTo>
                      <a:lnTo>
                        <a:pt x="82888" y="104752"/>
                      </a:lnTo>
                      <a:lnTo>
                        <a:pt x="82888" y="0"/>
                      </a:lnTo>
                      <a:lnTo>
                        <a:pt x="63330" y="0"/>
                      </a:lnTo>
                      <a:cubicBezTo>
                        <a:pt x="63170" y="0"/>
                        <a:pt x="62987" y="0"/>
                        <a:pt x="62828" y="0"/>
                      </a:cubicBezTo>
                      <a:close/>
                    </a:path>
                  </a:pathLst>
                </a:custGeom>
                <a:solidFill>
                  <a:srgbClr val="E3E7E6"/>
                </a:solidFill>
                <a:ln>
                  <a:noFill/>
                </a:ln>
                <a:effectLst/>
              </p:spPr>
              <p:txBody>
                <a:bodyPr vert="horz" wrap="square" lIns="91440" tIns="91440" rIns="91440" bIns="91440" numCol="1" spcCol="215900" anchor="ctr"/>
                <a:lstStyle/>
                <a:p>
                  <a:pPr marL="0" indent="0" algn="l">
                    <a:spcBef>
                      <a:spcPts val="0"/>
                    </a:spcBef>
                    <a:spcAft>
                      <a:spcPts val="0"/>
                    </a:spcAft>
                    <a:buNone/>
                  </a:pPr>
                </a:p>
              </p:txBody>
            </p:sp>
            <p:sp>
              <p:nvSpPr>
                <p:cNvPr id="19" name="Google Shape;301;p44"/>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AAAAA4+fmAOPn5ggAAAAAAAAAAAAAAAAAAAAAAAAAAAAAAAAAAAAAeAAAAAEAAABAAAAAAAAAAAAAAAB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JKSkp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4+fmAOPn5gEAAAAAAAAAAAAAAAAAAAAAAAAAAAAAAAAAAAAAAAAAABgXOgJ/f38A6sBsA8zMzADAwP8Af39/AAAAAAAAAAAAAAAAAAAAAAAAAAAAIQAAABgAAAAUAAAAdikAAPwJAADwKQAAvAoAAAAAAAAmAAAACAAAAP//////////MAAAABQAAAAAAAAAAAD//wAAAQAAAP//AAABAA=="/>
                    </a:ext>
                  </a:extLst>
                </p:cNvSpPr>
                <p:nvPr/>
              </p:nvSpPr>
              <p:spPr>
                <a:xfrm>
                  <a:off x="6739890" y="1623060"/>
                  <a:ext cx="77470" cy="121920"/>
                </a:xfrm>
                <a:custGeom>
                  <a:avLst/>
                  <a:gdLst/>
                  <a:ahLst/>
                  <a:cxnLst/>
                  <a:rect l="0" t="0" r="77470" b="121920"/>
                  <a:pathLst>
                    <a:path w="77470" h="121920">
                      <a:moveTo>
                        <a:pt x="273" y="0"/>
                      </a:moveTo>
                      <a:lnTo>
                        <a:pt x="273" y="121624"/>
                      </a:lnTo>
                      <a:lnTo>
                        <a:pt x="59865" y="121624"/>
                      </a:lnTo>
                      <a:cubicBezTo>
                        <a:pt x="59592" y="118910"/>
                        <a:pt x="59319" y="116197"/>
                        <a:pt x="59046" y="113210"/>
                      </a:cubicBezTo>
                      <a:cubicBezTo>
                        <a:pt x="59319" y="95288"/>
                        <a:pt x="65552" y="77639"/>
                        <a:pt x="77470" y="64072"/>
                      </a:cubicBezTo>
                      <a:cubicBezTo>
                        <a:pt x="65824" y="50232"/>
                        <a:pt x="59319" y="32583"/>
                        <a:pt x="59319" y="14661"/>
                      </a:cubicBezTo>
                      <a:cubicBezTo>
                        <a:pt x="59592" y="9782"/>
                        <a:pt x="59865" y="4902"/>
                        <a:pt x="60934" y="274"/>
                      </a:cubicBezTo>
                      <a:lnTo>
                        <a:pt x="273" y="274"/>
                      </a:lnTo>
                      <a:close/>
                    </a:path>
                  </a:pathLst>
                </a:custGeom>
                <a:solidFill>
                  <a:srgbClr val="E3E7E6"/>
                </a:solidFill>
                <a:ln>
                  <a:noFill/>
                </a:ln>
                <a:effectLst/>
              </p:spPr>
              <p:txBody>
                <a:bodyPr vert="horz" wrap="square" lIns="91440" tIns="91440" rIns="91440" bIns="91440" numCol="1" spcCol="215900" anchor="ctr"/>
                <a:lstStyle/>
                <a:p>
                  <a:pPr marL="0" indent="0" algn="l">
                    <a:spcBef>
                      <a:spcPts val="0"/>
                    </a:spcBef>
                    <a:spcAft>
                      <a:spcPts val="0"/>
                    </a:spcAft>
                    <a:buNone/>
                  </a:pPr>
                </a:p>
              </p:txBody>
            </p:sp>
            <p:sp>
              <p:nvSpPr>
                <p:cNvPr id="18" name="Google Shape;302;p44"/>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AAAAA4+fmAOPn5ggAAAAAAAAAAAAAAAAAAAAAAAAAAAAAAAAAAAAAeAAAAAEAAABAAAAAAAAAAAAAAAB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JKSkp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4+fmAOPn5gEAAAAAAAAAAAAAAAAAAAAAAAAAAAAAAAAAAAAAAAAAABgXOgJ/f38A6sBsA8zMzADAwP8Af39/AAAAAAAAAAAAAAAAAAAAAAAAAAAAIQAAABgAAAAUAAAA5SgAAPsJAABpKQAAvAoAAAAAAAAmAAAACAAAAP//////////MAAAABQAAAAAAAAAAAD//wAAAQAAAP//AAABAA=="/>
                    </a:ext>
                  </a:extLst>
                </p:cNvSpPr>
                <p:nvPr/>
              </p:nvSpPr>
              <p:spPr>
                <a:xfrm>
                  <a:off x="6647815" y="1622425"/>
                  <a:ext cx="83820" cy="122555"/>
                </a:xfrm>
                <a:custGeom>
                  <a:avLst/>
                  <a:gdLst/>
                  <a:ahLst/>
                  <a:cxnLst/>
                  <a:rect l="0" t="0" r="83820" b="122555"/>
                  <a:pathLst>
                    <a:path w="83820" h="122555">
                      <a:moveTo>
                        <a:pt x="299" y="0"/>
                      </a:moveTo>
                      <a:lnTo>
                        <a:pt x="299" y="122257"/>
                      </a:lnTo>
                      <a:lnTo>
                        <a:pt x="83521" y="122257"/>
                      </a:lnTo>
                      <a:lnTo>
                        <a:pt x="83521" y="275"/>
                      </a:lnTo>
                      <a:lnTo>
                        <a:pt x="299" y="275"/>
                      </a:lnTo>
                      <a:close/>
                    </a:path>
                  </a:pathLst>
                </a:custGeom>
                <a:solidFill>
                  <a:srgbClr val="E3E7E6"/>
                </a:solidFill>
                <a:ln>
                  <a:noFill/>
                </a:ln>
                <a:effectLst/>
              </p:spPr>
              <p:txBody>
                <a:bodyPr vert="horz" wrap="square" lIns="91440" tIns="91440" rIns="91440" bIns="91440" numCol="1" spcCol="215900" anchor="ctr"/>
                <a:lstStyle/>
                <a:p>
                  <a:pPr marL="0" indent="0" algn="l">
                    <a:spcBef>
                      <a:spcPts val="0"/>
                    </a:spcBef>
                    <a:spcAft>
                      <a:spcPts val="0"/>
                    </a:spcAft>
                    <a:buNone/>
                  </a:pPr>
                </a:p>
              </p:txBody>
            </p:sp>
            <p:sp>
              <p:nvSpPr>
                <p:cNvPr id="17" name="Google Shape;303;p44"/>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AAAAA4+fmAOPn5ggAAAAAAAAAAAAAAAAAAAAAAAAAAAAAAAAAAAAAeAAAAAEAAABAAAAAAAAAAAAAAAB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BQUFB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4+fmAOPn5gEAAAAAAAAAAAAAAAAAAAAAAAAAAAAAAAAAAAAAAAAAABgXOgJ/f38A6sBsA8zMzADAwP8Af39/AAAAAAAAAAAAAAAAAAAAAAAAAAAAIQAAABgAAAAUAAAAWioAAEoJAAAwKwAA8AkAAAAAAAAmAAAACAAAAP//////////MAAAABQAAAAAAAAAAAD//wAAAQAAAP//AAABAA=="/>
                    </a:ext>
                  </a:extLst>
                </p:cNvSpPr>
                <p:nvPr/>
              </p:nvSpPr>
              <p:spPr>
                <a:xfrm>
                  <a:off x="6884670" y="1510030"/>
                  <a:ext cx="135890" cy="105410"/>
                </a:xfrm>
                <a:custGeom>
                  <a:avLst/>
                  <a:gdLst/>
                  <a:ahLst/>
                  <a:cxnLst/>
                  <a:rect l="0" t="0" r="135890" b="105410"/>
                  <a:pathLst>
                    <a:path w="135890" h="105410">
                      <a:moveTo>
                        <a:pt x="0" y="0"/>
                      </a:moveTo>
                      <a:lnTo>
                        <a:pt x="0" y="51336"/>
                      </a:lnTo>
                      <a:cubicBezTo>
                        <a:pt x="30720" y="54325"/>
                        <a:pt x="56807" y="75521"/>
                        <a:pt x="66051" y="105136"/>
                      </a:cubicBezTo>
                      <a:lnTo>
                        <a:pt x="135616" y="105136"/>
                      </a:lnTo>
                      <a:lnTo>
                        <a:pt x="135616" y="274"/>
                      </a:lnTo>
                      <a:lnTo>
                        <a:pt x="0" y="274"/>
                      </a:lnTo>
                      <a:close/>
                    </a:path>
                  </a:pathLst>
                </a:custGeom>
                <a:solidFill>
                  <a:srgbClr val="E3E7E6"/>
                </a:solidFill>
                <a:ln>
                  <a:noFill/>
                </a:ln>
                <a:effectLst/>
              </p:spPr>
              <p:txBody>
                <a:bodyPr vert="horz" wrap="square" lIns="91440" tIns="91440" rIns="91440" bIns="91440" numCol="1" spcCol="215900" anchor="ctr"/>
                <a:lstStyle/>
                <a:p>
                  <a:pPr marL="0" indent="0" algn="l">
                    <a:spcBef>
                      <a:spcPts val="0"/>
                    </a:spcBef>
                    <a:spcAft>
                      <a:spcPts val="0"/>
                    </a:spcAft>
                    <a:buNone/>
                  </a:pPr>
                </a:p>
              </p:txBody>
            </p:sp>
            <p:sp>
              <p:nvSpPr>
                <p:cNvPr id="16" name="Google Shape;304;p44"/>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AAAAA4+fmAOPn5ggAAAAAAAAAAAAAAAAAAAAAAAAAAAAAAAAAAAAAeAAAAAEAAABAAAAAAAAAAAAAAAB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JOTk5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4+fmAOPn5gEAAAAAAAAAAAAAAAAAAAAAAAAAAAAAAAAAAAAAAAAAABgXOgJ/f38A6sBsA8zMzADAwP8Af39/AAAAAAAAAAAAAAAAAAAAAAAAAAAAIQAAABgAAAAUAAAAdikAAEkJAABMKgAA7wkAAAAAAAAmAAAACAAAAP//////////MAAAABQAAAAAAAAAAAD//wAAAQAAAP//AAABAA=="/>
                    </a:ext>
                  </a:extLst>
                </p:cNvSpPr>
                <p:nvPr/>
              </p:nvSpPr>
              <p:spPr>
                <a:xfrm>
                  <a:off x="6739890" y="1509395"/>
                  <a:ext cx="135890" cy="105410"/>
                </a:xfrm>
                <a:custGeom>
                  <a:avLst/>
                  <a:gdLst/>
                  <a:ahLst/>
                  <a:cxnLst/>
                  <a:rect l="0" t="0" r="135890" b="105410"/>
                  <a:pathLst>
                    <a:path w="135890" h="105410">
                      <a:moveTo>
                        <a:pt x="274" y="0"/>
                      </a:moveTo>
                      <a:lnTo>
                        <a:pt x="274" y="105387"/>
                      </a:lnTo>
                      <a:lnTo>
                        <a:pt x="63440" y="105387"/>
                      </a:lnTo>
                      <a:cubicBezTo>
                        <a:pt x="73251" y="73803"/>
                        <a:pt x="102661" y="52007"/>
                        <a:pt x="135867" y="51481"/>
                      </a:cubicBezTo>
                      <a:lnTo>
                        <a:pt x="135867" y="274"/>
                      </a:lnTo>
                      <a:lnTo>
                        <a:pt x="274" y="274"/>
                      </a:lnTo>
                      <a:close/>
                    </a:path>
                  </a:pathLst>
                </a:custGeom>
                <a:solidFill>
                  <a:srgbClr val="E3E7E6"/>
                </a:solidFill>
                <a:ln>
                  <a:noFill/>
                </a:ln>
                <a:effectLst/>
              </p:spPr>
              <p:txBody>
                <a:bodyPr vert="horz" wrap="square" lIns="91440" tIns="91440" rIns="91440" bIns="91440" numCol="1" spcCol="215900" anchor="ctr"/>
                <a:lstStyle/>
                <a:p>
                  <a:pPr marL="0" indent="0" algn="l">
                    <a:spcBef>
                      <a:spcPts val="0"/>
                    </a:spcBef>
                    <a:spcAft>
                      <a:spcPts val="0"/>
                    </a:spcAft>
                    <a:buNone/>
                  </a:pPr>
                </a:p>
              </p:txBody>
            </p:sp>
            <p:sp>
              <p:nvSpPr>
                <p:cNvPr id="15" name="Google Shape;305;p44"/>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AAAAA4+fmAOPn5ggAAAAAAAAAAAAAAAAAAAAAAAAAAAAAAAAAAAAAeAAAAAEAAABAAAAAAAAAAAAAAAB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JKSkp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4+fmAOPn5gEAAAAAAAAAAAAAAAAAAAAAAAAAAAAAAAAAAAAAAAAAABgXOgJ/f38A6sBsA8zMzADAwP8Af39/AAAAAAAAAAAAAAAAAAAAAAAAAAAAIQAAABgAAAAUAAAAqyoAAP0JAABmKwAAvQoAAAAAAAAmAAAACAAAAP//////////MAAAABQAAAAAAAAAAAD//wAAAQAAAP//AAABAA=="/>
                    </a:ext>
                  </a:extLst>
                </p:cNvSpPr>
                <p:nvPr/>
              </p:nvSpPr>
              <p:spPr>
                <a:xfrm>
                  <a:off x="6936105" y="1623695"/>
                  <a:ext cx="118745" cy="121920"/>
                </a:xfrm>
                <a:custGeom>
                  <a:avLst/>
                  <a:gdLst/>
                  <a:ahLst/>
                  <a:cxnLst/>
                  <a:rect l="0" t="0" r="118745" b="121920"/>
                  <a:pathLst>
                    <a:path w="118745" h="121920">
                      <a:moveTo>
                        <a:pt x="16862" y="23"/>
                      </a:moveTo>
                      <a:cubicBezTo>
                        <a:pt x="17682" y="4629"/>
                        <a:pt x="18208" y="9531"/>
                        <a:pt x="18208" y="14411"/>
                      </a:cubicBezTo>
                      <a:cubicBezTo>
                        <a:pt x="18208" y="32333"/>
                        <a:pt x="11705" y="49707"/>
                        <a:pt x="22" y="63548"/>
                      </a:cubicBezTo>
                      <a:cubicBezTo>
                        <a:pt x="11431" y="77389"/>
                        <a:pt x="17933" y="95037"/>
                        <a:pt x="17933" y="112959"/>
                      </a:cubicBezTo>
                      <a:cubicBezTo>
                        <a:pt x="17682" y="115946"/>
                        <a:pt x="17410" y="118659"/>
                        <a:pt x="16862" y="121646"/>
                      </a:cubicBezTo>
                      <a:lnTo>
                        <a:pt x="118197" y="121646"/>
                      </a:lnTo>
                      <a:lnTo>
                        <a:pt x="118197" y="296"/>
                      </a:lnTo>
                      <a:lnTo>
                        <a:pt x="16862" y="296"/>
                      </a:lnTo>
                      <a:close/>
                    </a:path>
                  </a:pathLst>
                </a:custGeom>
                <a:solidFill>
                  <a:srgbClr val="E3E7E6"/>
                </a:solidFill>
                <a:ln>
                  <a:noFill/>
                </a:ln>
                <a:effectLst/>
              </p:spPr>
              <p:txBody>
                <a:bodyPr vert="horz" wrap="square" lIns="91440" tIns="91440" rIns="91440" bIns="91440" numCol="1" spcCol="215900" anchor="ctr"/>
                <a:lstStyle/>
                <a:p>
                  <a:pPr marL="0" indent="0" algn="l">
                    <a:spcBef>
                      <a:spcPts val="0"/>
                    </a:spcBef>
                    <a:spcAft>
                      <a:spcPts val="0"/>
                    </a:spcAft>
                    <a:buNone/>
                  </a:pPr>
                </a:p>
              </p:txBody>
            </p:sp>
            <p:sp>
              <p:nvSpPr>
                <p:cNvPr id="14" name="Google Shape;306;p44"/>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AAAAA4+fmAOPn5ggAAAAAAAAAAAAAAAAAAAAAAAAAAAAAAAAAAAAAeAAAAAEAAABAAAAAAAAAAAAAAAB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BMTEx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4+fmAOPn5gEAAAAAAAAAAAAAAAAAAAAAAAAAAAAAAAAAAAAAAAAAABgXOgJ/f38A6sBsA8zMzADAwP8Af39/AAAAAAAAAAAAAAAAAAAAAAAAAAAAIQAAABgAAAAUAAAAPCsAAMsKAAC/KwAAiQsAAAAAAAAmAAAACAAAAP//////////MAAAABQAAAAAAAAAAAD//wAAAQAAAP//AAABAA=="/>
                    </a:ext>
                  </a:extLst>
                </p:cNvSpPr>
                <p:nvPr/>
              </p:nvSpPr>
              <p:spPr>
                <a:xfrm>
                  <a:off x="7028180" y="1754505"/>
                  <a:ext cx="83185" cy="120650"/>
                </a:xfrm>
                <a:custGeom>
                  <a:avLst/>
                  <a:gdLst/>
                  <a:ahLst/>
                  <a:cxnLst/>
                  <a:rect l="0" t="0" r="83185" b="120650"/>
                  <a:pathLst>
                    <a:path w="83185" h="120650">
                      <a:moveTo>
                        <a:pt x="297" y="23"/>
                      </a:moveTo>
                      <a:lnTo>
                        <a:pt x="297" y="120627"/>
                      </a:lnTo>
                      <a:lnTo>
                        <a:pt x="19096" y="120627"/>
                      </a:lnTo>
                      <a:cubicBezTo>
                        <a:pt x="54266" y="120627"/>
                        <a:pt x="82635" y="92445"/>
                        <a:pt x="82887" y="57479"/>
                      </a:cubicBezTo>
                      <a:lnTo>
                        <a:pt x="82887" y="296"/>
                      </a:lnTo>
                      <a:lnTo>
                        <a:pt x="297" y="296"/>
                      </a:lnTo>
                      <a:close/>
                    </a:path>
                  </a:pathLst>
                </a:custGeom>
                <a:solidFill>
                  <a:srgbClr val="E3E7E6"/>
                </a:solidFill>
                <a:ln>
                  <a:noFill/>
                </a:ln>
                <a:effectLst/>
              </p:spPr>
              <p:txBody>
                <a:bodyPr vert="horz" wrap="square" lIns="91440" tIns="91440" rIns="91440" bIns="91440" numCol="1" spcCol="215900" anchor="ctr"/>
                <a:lstStyle/>
                <a:p>
                  <a:pPr marL="0" indent="0" algn="l">
                    <a:spcBef>
                      <a:spcPts val="0"/>
                    </a:spcBef>
                    <a:spcAft>
                      <a:spcPts val="0"/>
                    </a:spcAft>
                    <a:buNone/>
                  </a:pPr>
                </a:p>
              </p:txBody>
            </p:sp>
            <p:sp>
              <p:nvSpPr>
                <p:cNvPr id="13" name="Google Shape;307;p44"/>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AAAAA4+fmAOPn5ggAAAAAAAAAAAAAAAAAAAAAAAAAAAAAAAAAAAAAeAAAAAEAAABAAAAAAAAAAAAAAAB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JOTk5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4+fmAOPn5gEAAAAAAAAAAAAAAAAAAAAAAAAAAAAAAAAAAAAAAAAAABgXOgJ/f38A6sBsA8zMzADAwP8Af39/AAAAAAAAAAAAAAAAAAAAAAAAAAAAIQAAABgAAAAUAAAAdSkAAMoKAABLKgAAiQsAAAAAAAAmAAAACAAAAP//////////MAAAABQAAAAAAAAAAAD//wAAAQAAAP//AAABAA=="/>
                    </a:ext>
                  </a:extLst>
                </p:cNvSpPr>
                <p:nvPr/>
              </p:nvSpPr>
              <p:spPr>
                <a:xfrm>
                  <a:off x="6739255" y="1753870"/>
                  <a:ext cx="135890" cy="121285"/>
                </a:xfrm>
                <a:custGeom>
                  <a:avLst/>
                  <a:gdLst/>
                  <a:ahLst/>
                  <a:cxnLst/>
                  <a:rect l="0" t="0" r="135890" b="121285"/>
                  <a:pathLst>
                    <a:path w="135890" h="121285">
                      <a:moveTo>
                        <a:pt x="549" y="0"/>
                      </a:moveTo>
                      <a:lnTo>
                        <a:pt x="549" y="120714"/>
                      </a:lnTo>
                      <a:lnTo>
                        <a:pt x="135616" y="120714"/>
                      </a:lnTo>
                      <a:lnTo>
                        <a:pt x="135616" y="60357"/>
                      </a:lnTo>
                      <a:cubicBezTo>
                        <a:pt x="100214" y="59557"/>
                        <a:pt x="69729" y="34528"/>
                        <a:pt x="62090" y="0"/>
                      </a:cubicBezTo>
                      <a:close/>
                    </a:path>
                  </a:pathLst>
                </a:custGeom>
                <a:solidFill>
                  <a:srgbClr val="E3E7E6"/>
                </a:solidFill>
                <a:ln>
                  <a:noFill/>
                </a:ln>
                <a:effectLst/>
              </p:spPr>
              <p:txBody>
                <a:bodyPr vert="horz" wrap="square" lIns="91440" tIns="91440" rIns="91440" bIns="91440" numCol="1" spcCol="215900" anchor="ctr"/>
                <a:lstStyle/>
                <a:p>
                  <a:pPr marL="0" indent="0" algn="l">
                    <a:spcBef>
                      <a:spcPts val="0"/>
                    </a:spcBef>
                    <a:spcAft>
                      <a:spcPts val="0"/>
                    </a:spcAft>
                    <a:buNone/>
                  </a:pPr>
                </a:p>
              </p:txBody>
            </p:sp>
            <p:sp>
              <p:nvSpPr>
                <p:cNvPr id="12" name="Google Shape;308;p44"/>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AAAAA4+fmAOPn5ggAAAAAAAAAAAAAAAAAAAAAAAAAAAAAAAAAAAAAeAAAAAEAAABAAAAAAAAAAAAAAAB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JOTk5M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4+fmAOPn5gEAAAAAAAAAAAAAAAAAAAAAAAAAAAAAAAAAAAAAAAAAABgXOgJ/f38A6sBsA8zMzADAwP8Af39/AAAAAAAAAAAAAAAAAAAAAAAAAAAAIQAAABgAAAAUAAAAPSsAAEsJAAC/KwAA8AkAAAAAAAAmAAAACAAAAP//////////MAAAABQAAAAAAAAAAAD//wAAAQAAAP//AAABAA=="/>
                    </a:ext>
                  </a:extLst>
                </p:cNvSpPr>
                <p:nvPr/>
              </p:nvSpPr>
              <p:spPr>
                <a:xfrm>
                  <a:off x="7028815" y="1510665"/>
                  <a:ext cx="82550" cy="104775"/>
                </a:xfrm>
                <a:custGeom>
                  <a:avLst/>
                  <a:gdLst/>
                  <a:ahLst/>
                  <a:cxnLst/>
                  <a:rect l="0" t="0" r="82550" b="104775"/>
                  <a:pathLst>
                    <a:path w="82550" h="104775">
                      <a:moveTo>
                        <a:pt x="297" y="0"/>
                      </a:moveTo>
                      <a:lnTo>
                        <a:pt x="297" y="104502"/>
                      </a:lnTo>
                      <a:lnTo>
                        <a:pt x="82527" y="104502"/>
                      </a:lnTo>
                      <a:lnTo>
                        <a:pt x="82527" y="63347"/>
                      </a:lnTo>
                      <a:cubicBezTo>
                        <a:pt x="82527" y="28422"/>
                        <a:pt x="54210" y="0"/>
                        <a:pt x="19076" y="0"/>
                      </a:cubicBezTo>
                      <a:close/>
                    </a:path>
                  </a:pathLst>
                </a:custGeom>
                <a:solidFill>
                  <a:srgbClr val="E3E7E6"/>
                </a:solidFill>
                <a:ln>
                  <a:noFill/>
                </a:ln>
                <a:effectLst/>
              </p:spPr>
              <p:txBody>
                <a:bodyPr vert="horz" wrap="square" lIns="91440" tIns="91440" rIns="91440" bIns="91440" numCol="1" spcCol="215900" anchor="ctr"/>
                <a:lstStyle/>
                <a:p>
                  <a:pPr marL="0" indent="0" algn="l">
                    <a:spcBef>
                      <a:spcPts val="0"/>
                    </a:spcBef>
                    <a:spcAft>
                      <a:spcPts val="0"/>
                    </a:spcAft>
                    <a:buNone/>
                  </a:pPr>
                </a:p>
              </p:txBody>
            </p:sp>
            <p:sp>
              <p:nvSpPr>
                <p:cNvPr id="11" name="Google Shape;309;p44"/>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AAAAA4+fmAOPn5ggAAAAAAAAAAAAAAAAAAAAAAAAAAAAAAAAAAAAAeAAAAAEAAABAAAAAAAAAAAAAAAB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JKSkp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4+fmAOPn5gEAAAAAAAAAAAAAAAAAAAAAAAAAAAAAAAAAAAAAAAAAABgXOgJ/f38A6sBsA8zMzADAwP8Af39/AAAAAAAAAAAAAAAAAAAAAAAAAAAAIQAAABgAAAAUAAAAWCoAAMoKAAAvKwAAiQsAAAAAAAAmAAAACAAAAP//////////MAAAABQAAAAAAAAAAAD//wAAAQAAAP//AAABAA=="/>
                    </a:ext>
                  </a:extLst>
                </p:cNvSpPr>
                <p:nvPr/>
              </p:nvSpPr>
              <p:spPr>
                <a:xfrm>
                  <a:off x="6883400" y="1753870"/>
                  <a:ext cx="136525" cy="121285"/>
                </a:xfrm>
                <a:custGeom>
                  <a:avLst/>
                  <a:gdLst/>
                  <a:ahLst/>
                  <a:cxnLst/>
                  <a:rect l="0" t="0" r="136525" b="121285"/>
                  <a:pathLst>
                    <a:path w="136525" h="121285">
                      <a:moveTo>
                        <a:pt x="68399" y="0"/>
                      </a:moveTo>
                      <a:cubicBezTo>
                        <a:pt x="60779" y="32359"/>
                        <a:pt x="33250" y="56292"/>
                        <a:pt x="297" y="59283"/>
                      </a:cubicBezTo>
                      <a:lnTo>
                        <a:pt x="297" y="120988"/>
                      </a:lnTo>
                      <a:lnTo>
                        <a:pt x="136250" y="120988"/>
                      </a:lnTo>
                      <a:lnTo>
                        <a:pt x="136250" y="274"/>
                      </a:lnTo>
                      <a:lnTo>
                        <a:pt x="68399" y="274"/>
                      </a:lnTo>
                      <a:close/>
                    </a:path>
                  </a:pathLst>
                </a:custGeom>
                <a:solidFill>
                  <a:srgbClr val="E3E7E6"/>
                </a:solidFill>
                <a:ln>
                  <a:noFill/>
                </a:ln>
                <a:effectLst/>
              </p:spPr>
              <p:txBody>
                <a:bodyPr vert="horz" wrap="square" lIns="91440" tIns="91440" rIns="91440" bIns="91440" numCol="1" spcCol="215900" anchor="ctr"/>
                <a:lstStyle/>
                <a:p>
                  <a:pPr marL="0" indent="0" algn="l">
                    <a:spcBef>
                      <a:spcPts val="0"/>
                    </a:spcBef>
                    <a:spcAft>
                      <a:spcPts val="0"/>
                    </a:spcAft>
                    <a:buNone/>
                  </a:pPr>
                </a:p>
              </p:txBody>
            </p:sp>
            <p:sp>
              <p:nvSpPr>
                <p:cNvPr id="10" name="Google Shape;310;p44"/>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AAAAA4+fmAOPn5ggAAAAAAAAAAAAAAAAAAAAAAAAAAAAAAAAAAAAAeAAAAAEAAABAAAAAAAAAAAAAAAB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JKSkp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4+fmAOPn5gEAAAAAAAAAAAAAAAAAAAAAAAAAAAAAAAAAAAAAAAAAABgXOgJ/f38A6sBsA8zMzADAwP8Af39/AAAAAAAAAAAAAAAAAAAAAAAAAAAAIQAAABgAAAAUAAAAvikAAKYJAADeKgAAGwsAAAAAAAAmAAAACAAAAP//////////MAAAABQAAAAAAAAAAAD//wAAAQAAAP//AAABAA=="/>
                    </a:ext>
                  </a:extLst>
                </p:cNvSpPr>
                <p:nvPr/>
              </p:nvSpPr>
              <p:spPr>
                <a:xfrm>
                  <a:off x="6785610" y="1568450"/>
                  <a:ext cx="182880" cy="236855"/>
                </a:xfrm>
                <a:custGeom>
                  <a:avLst/>
                  <a:gdLst/>
                  <a:ahLst/>
                  <a:cxnLst/>
                  <a:rect l="0" t="0" r="182880" b="236855"/>
                  <a:pathLst>
                    <a:path w="182880" h="236855">
                      <a:moveTo>
                        <a:pt x="91714" y="22"/>
                      </a:moveTo>
                      <a:cubicBezTo>
                        <a:pt x="31585" y="22"/>
                        <a:pt x="23" y="71467"/>
                        <a:pt x="40841" y="115483"/>
                      </a:cubicBezTo>
                      <a:lnTo>
                        <a:pt x="43560" y="118473"/>
                      </a:lnTo>
                      <a:lnTo>
                        <a:pt x="40841" y="121461"/>
                      </a:lnTo>
                      <a:cubicBezTo>
                        <a:pt x="7908" y="156785"/>
                        <a:pt x="20957" y="214105"/>
                        <a:pt x="65866" y="232040"/>
                      </a:cubicBezTo>
                      <a:cubicBezTo>
                        <a:pt x="74254" y="235326"/>
                        <a:pt x="82778" y="236855"/>
                        <a:pt x="91097" y="236855"/>
                      </a:cubicBezTo>
                      <a:cubicBezTo>
                        <a:pt x="127458" y="236855"/>
                        <a:pt x="159797" y="207556"/>
                        <a:pt x="160003" y="168194"/>
                      </a:cubicBezTo>
                      <a:cubicBezTo>
                        <a:pt x="160003" y="150806"/>
                        <a:pt x="153489" y="134240"/>
                        <a:pt x="141788" y="121736"/>
                      </a:cubicBezTo>
                      <a:lnTo>
                        <a:pt x="139068" y="118746"/>
                      </a:lnTo>
                      <a:lnTo>
                        <a:pt x="141788" y="115757"/>
                      </a:lnTo>
                      <a:cubicBezTo>
                        <a:pt x="182880" y="72014"/>
                        <a:pt x="151844" y="296"/>
                        <a:pt x="91714" y="22"/>
                      </a:cubicBezTo>
                      <a:close/>
                    </a:path>
                  </a:pathLst>
                </a:custGeom>
                <a:solidFill>
                  <a:srgbClr val="E3E7E6"/>
                </a:solidFill>
                <a:ln>
                  <a:noFill/>
                </a:ln>
                <a:effectLst/>
              </p:spPr>
              <p:txBody>
                <a:bodyPr vert="horz" wrap="square" lIns="91440" tIns="91440" rIns="91440" bIns="91440" numCol="1" spcCol="215900" anchor="ctr"/>
                <a:lstStyle/>
                <a:p>
                  <a:pPr marL="0" indent="0" algn="l">
                    <a:spcBef>
                      <a:spcPts val="0"/>
                    </a:spcBef>
                    <a:spcAft>
                      <a:spcPts val="0"/>
                    </a:spcAft>
                    <a:buNone/>
                  </a:pPr>
                </a:p>
              </p:txBody>
            </p:sp>
          </p:grpSp>
        </p:grpSp>
        <p:sp>
          <p:nvSpPr>
            <p:cNvPr id="7" name="Google Shape;311;p44"/>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AAAAA4+fmAOPn5ggAAAAAAAAAAAAAAAAAAAAAAAAAAAAAAAAAAAAAeAAAAAEAAABAAAAAAAAAAAAAAAB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JKSkp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4+fmAOPn5gEAAAAAAAAAAAAAAAAAAAAAAAAAAAAAAAAAAAAAAAAAABgXOgJ/f38A6sBsA8zMzADAwP8Af39/AAAAAAAAAAAAAAAAAAAAAAAAAAAAIQAAABgAAAAUAAAAPywAAKsJAABVLQAASwsAAAAAAAAmAAAACAAAAP//////////MAAAABQAAAAAAAAAAAD//wAAAQAAAP//AAABAA=="/>
                </a:ext>
              </a:extLst>
            </p:cNvSpPr>
            <p:nvPr/>
          </p:nvSpPr>
          <p:spPr>
            <a:xfrm>
              <a:off x="7192645" y="1571625"/>
              <a:ext cx="176530" cy="264160"/>
            </a:xfrm>
            <a:custGeom>
              <a:avLst/>
              <a:gdLst/>
              <a:ahLst/>
              <a:cxnLst/>
              <a:rect l="0" t="0" r="176530" b="264160"/>
              <a:pathLst>
                <a:path w="176530" h="264160">
                  <a:moveTo>
                    <a:pt x="18990" y="58690"/>
                  </a:moveTo>
                  <a:cubicBezTo>
                    <a:pt x="8866" y="58690"/>
                    <a:pt x="1325" y="72591"/>
                    <a:pt x="11632" y="80695"/>
                  </a:cubicBezTo>
                  <a:cubicBezTo>
                    <a:pt x="42116" y="105965"/>
                    <a:pt x="42116" y="152716"/>
                    <a:pt x="11357" y="178009"/>
                  </a:cubicBezTo>
                  <a:cubicBezTo>
                    <a:pt x="0" y="185633"/>
                    <a:pt x="7587" y="200266"/>
                    <a:pt x="17916" y="200266"/>
                  </a:cubicBezTo>
                  <a:cubicBezTo>
                    <a:pt x="20452" y="200266"/>
                    <a:pt x="23149" y="199398"/>
                    <a:pt x="25777" y="197298"/>
                  </a:cubicBezTo>
                  <a:cubicBezTo>
                    <a:pt x="69309" y="162783"/>
                    <a:pt x="69858" y="96469"/>
                    <a:pt x="26599" y="61406"/>
                  </a:cubicBezTo>
                  <a:cubicBezTo>
                    <a:pt x="24063" y="59489"/>
                    <a:pt x="21458" y="58690"/>
                    <a:pt x="18990" y="58690"/>
                  </a:cubicBezTo>
                  <a:close/>
                  <a:moveTo>
                    <a:pt x="65379" y="29447"/>
                  </a:moveTo>
                  <a:cubicBezTo>
                    <a:pt x="55347" y="29447"/>
                    <a:pt x="47669" y="43030"/>
                    <a:pt x="57884" y="51065"/>
                  </a:cubicBezTo>
                  <a:cubicBezTo>
                    <a:pt x="80187" y="69008"/>
                    <a:pt x="93258" y="98364"/>
                    <a:pt x="93258" y="129615"/>
                  </a:cubicBezTo>
                  <a:cubicBezTo>
                    <a:pt x="93258" y="162509"/>
                    <a:pt x="78564" y="192413"/>
                    <a:pt x="54067" y="210082"/>
                  </a:cubicBezTo>
                  <a:cubicBezTo>
                    <a:pt x="44561" y="216861"/>
                    <a:pt x="49451" y="231813"/>
                    <a:pt x="61151" y="232087"/>
                  </a:cubicBezTo>
                  <a:cubicBezTo>
                    <a:pt x="63597" y="232087"/>
                    <a:pt x="66042" y="231266"/>
                    <a:pt x="68235" y="229645"/>
                  </a:cubicBezTo>
                  <a:cubicBezTo>
                    <a:pt x="98971" y="207616"/>
                    <a:pt x="117481" y="170385"/>
                    <a:pt x="117481" y="129615"/>
                  </a:cubicBezTo>
                  <a:cubicBezTo>
                    <a:pt x="117755" y="91310"/>
                    <a:pt x="100868" y="54877"/>
                    <a:pt x="73126" y="32324"/>
                  </a:cubicBezTo>
                  <a:cubicBezTo>
                    <a:pt x="70566" y="30292"/>
                    <a:pt x="67893" y="29447"/>
                    <a:pt x="65379" y="29447"/>
                  </a:cubicBezTo>
                  <a:close/>
                  <a:moveTo>
                    <a:pt x="111562" y="23"/>
                  </a:moveTo>
                  <a:cubicBezTo>
                    <a:pt x="101530" y="23"/>
                    <a:pt x="93807" y="13811"/>
                    <a:pt x="104136" y="21983"/>
                  </a:cubicBezTo>
                  <a:cubicBezTo>
                    <a:pt x="134346" y="46728"/>
                    <a:pt x="152033" y="87224"/>
                    <a:pt x="152033" y="129615"/>
                  </a:cubicBezTo>
                  <a:cubicBezTo>
                    <a:pt x="152033" y="175818"/>
                    <a:pt x="131352" y="217683"/>
                    <a:pt x="96800" y="242131"/>
                  </a:cubicBezTo>
                  <a:cubicBezTo>
                    <a:pt x="87271" y="248934"/>
                    <a:pt x="91887" y="264160"/>
                    <a:pt x="103861" y="264160"/>
                  </a:cubicBezTo>
                  <a:cubicBezTo>
                    <a:pt x="106306" y="264160"/>
                    <a:pt x="108774" y="263338"/>
                    <a:pt x="110945" y="261717"/>
                  </a:cubicBezTo>
                  <a:cubicBezTo>
                    <a:pt x="151759" y="233183"/>
                    <a:pt x="176507" y="183716"/>
                    <a:pt x="176507" y="129615"/>
                  </a:cubicBezTo>
                  <a:cubicBezTo>
                    <a:pt x="176507" y="80147"/>
                    <a:pt x="155301" y="32872"/>
                    <a:pt x="119652" y="3242"/>
                  </a:cubicBezTo>
                  <a:cubicBezTo>
                    <a:pt x="116978" y="982"/>
                    <a:pt x="114190" y="23"/>
                    <a:pt x="111562" y="23"/>
                  </a:cubicBezTo>
                  <a:close/>
                </a:path>
              </a:pathLst>
            </a:custGeom>
            <a:solidFill>
              <a:srgbClr val="E3E7E6"/>
            </a:solidFill>
            <a:ln>
              <a:noFill/>
            </a:ln>
            <a:effectLst/>
          </p:spPr>
          <p:txBody>
            <a:bodyPr vert="horz" wrap="square" lIns="91440" tIns="91440" rIns="91440" bIns="91440" numCol="1" spcCol="215900" anchor="ctr"/>
            <a:lstStyle/>
            <a:p>
              <a:pPr marL="0" indent="0" algn="l">
                <a:spcBef>
                  <a:spcPts val="0"/>
                </a:spcBef>
                <a:spcAft>
                  <a:spcPts val="0"/>
                </a:spcAft>
                <a:buNone/>
              </a:pPr>
            </a:p>
          </p:txBody>
        </p:sp>
      </p:grpSp>
      <p:sp>
        <p:nvSpPr>
          <p:cNvPr id="23" name="Google Shape;312;p44"/>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QAAAAAAAAAGAAAAAAAAAAEAAAAAAAAAMgAAAAAAAAAeAAAAZAAAAGQAAAAAAAAAy8vLADIAAAAAAAAAHgAAAGQAAABkAAAAAAAAABcAAAAUAAAAAAAAAAAAAAD/fwAA/38AAAAAAAAJAAAABAAAAJKSkpIeAAAAaAAAAAAAAAAAAAAAAAAAAAAAAAAAAAAAECcAABAnAAAAAAAAAAAAAAAAAAAAAAAAAAAAAAAAAAAAAAAAAAAAAFoAAAAAAAAAwMD/AAAAAAAAAAAAAA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AAAAAMvLywDAwP8Af39/AAAAAAAAAAAAAAAAAAAAAAAAAAAAIQAAABgAAAAUAAAAkgoAAB8XAADWGgAA8RkAAAAAAAAmAAAACAAAAD0wAAAAAAAAMAAAABQAAAAAAAAAAAD//wAAAQAAAP//AAABAA=="/>
              </a:ext>
            </a:extLst>
          </p:cNvSpPr>
          <p:nvPr>
            <p:ph type="subTitle" idx="1"/>
          </p:nvPr>
        </p:nvSpPr>
        <p:spPr>
          <a:xfrm>
            <a:off x="1718310" y="3758565"/>
            <a:ext cx="2644140" cy="458470"/>
          </a:xfrm>
        </p:spPr>
        <p:txBody>
          <a:bodyPr vert="horz" wrap="square" lIns="91440" tIns="91440" rIns="91440" bIns="91440" numCol="1" spcCol="215900" anchor="ctr">
            <a:prstTxWarp prst="textNoShape">
              <a:avLst/>
            </a:prstTxWarp>
          </a:bodyPr>
          <a:lstStyle/>
          <a:p>
            <a:pPr marL="0" indent="0" algn="l">
              <a:spcBef>
                <a:spcPts val="0"/>
              </a:spcBef>
              <a:spcAft>
                <a:spcPts val="0"/>
              </a:spcAft>
              <a:buNone/>
            </a:pPr>
            <a:r>
              <a:rPr lang="en-us" cap="none"/>
              <a:t>Yrsymbet   Meruyert</a:t>
            </a:r>
            <a:endParaRPr lang="en-us" cap="none"/>
          </a:p>
        </p:txBody>
      </p:sp>
      <p:sp>
        <p:nvSpPr>
          <p:cNvPr id="24" name="Google Shape;313;p44"/>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JKSkp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kgoAANwLAAD+JgAA2hUAAAAAAAAmAAAACAAAAD0wAAAAAAAAMAAAABQAAAAAAAAAAAD//wAAAQAAAP//AAABAA=="/>
              </a:ext>
            </a:extLst>
          </p:cNvSpPr>
          <p:nvPr>
            <p:ph type="ctrTitle"/>
          </p:nvPr>
        </p:nvSpPr>
        <p:spPr>
          <a:xfrm>
            <a:off x="1718310" y="1927860"/>
            <a:ext cx="4620260" cy="1624330"/>
          </a:xfrm>
        </p:spPr>
        <p:txBody>
          <a:bodyPr vert="horz" wrap="square" lIns="91440" tIns="91440" rIns="91440" bIns="91440" numCol="1" spcCol="215900" anchor="ctr">
            <a:prstTxWarp prst="textNoShape">
              <a:avLst/>
            </a:prstTxWarp>
          </a:bodyPr>
          <a:lstStyle/>
          <a:p>
            <a:pPr marL="0" indent="0" algn="l">
              <a:spcBef>
                <a:spcPts val="0"/>
              </a:spcBef>
              <a:spcAft>
                <a:spcPts val="0"/>
              </a:spcAft>
              <a:buNone/>
            </a:pPr>
            <a:r>
              <a:rPr lang="en-us" sz="7400" cap="none"/>
              <a:t>MBTI</a:t>
            </a:r>
            <a:endParaRPr lang="en-us" sz="7400" cap="none"/>
          </a:p>
          <a:p>
            <a:pPr marL="0" indent="0" algn="l">
              <a:spcBef>
                <a:spcPts val="0"/>
              </a:spcBef>
              <a:spcAft>
                <a:spcPts val="0"/>
              </a:spcAft>
              <a:buNone/>
              <a:defRPr lang="en-us" sz="7400" cap="none"/>
            </a:pPr>
            <a:r>
              <a:t>Detector</a:t>
            </a:r>
          </a:p>
        </p:txBody>
      </p:sp>
    </p:spTree>
  </p:cSld>
  <p:clrMapOvr>
    <a:masterClrMapping/>
  </p:clrMapOvr>
  <p:timing>
    <p:tnLst>
      <p:par>
        <p:cTn id="1" dur="indefinite" restart="never" nodeType="tmRoot"/>
      </p:par>
    </p:tnLst>
  </p:timing>
</p:sld>
</file>

<file path=ppt/slides/slide1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396;p51"/>
          <p:cNvSpPr>
            <a:extLst>
              <a:ext uri="smNativeData">
                <pr:smNativeData xmlns:pr="smNativeData" xmlns="smNativeData" val="SMDATA_16_miGjYxMAAAAlAAAAZgAAAA0AAAAAkAAAAJAAAACQAAAAkAAAAAAAAAABAAAAAAAAAAEAAABQAAAAAAAAAAAA8D8AAAAAAADwPwAAAAAAAOA/AAAAAAAA4D8AAAAAAADgPwAAAAAAAOA/AAAAAAAA4D8AAAAAAADgPwAAAAAAAOA/AAAAAAAA4D8CAAAAjAAAAAEAAAADAAAAqGnnAP+ckgAAAAAAAAAAAAAAAAAAAAAAAAAAAAAAAAAAAAAAeAAAAAEAAABAAAAAnf///2QAAADhAAAAAAAAAAEAAAAyAAAA6nWRDQ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qGnnAP+ckgDqdZEGAAAAAAAAAAAAAAAAAAAAAAAAAAAAAAAAAAAAABgXOgJ/f38A6sBsA8zMzADAwP8Af39/AAAAAAAAAAAAAAAAAAAAAAAAAAAAIQAAABgAAAAUAAAAxvD//xMMAAAaEwAAZy4AABAAAAAmAAAACAAAAP//////////MAAAABQAAAAAAAAA/Er//wS1AAD8Sv//BLUAAA=="/>
              </a:ext>
            </a:extLst>
          </p:cNvSpPr>
          <p:nvPr/>
        </p:nvSpPr>
        <p:spPr>
          <a:xfrm rot="10064567">
            <a:off x="-2475230" y="1962785"/>
            <a:ext cx="5580380" cy="5580380"/>
          </a:xfrm>
          <a:prstGeom prst="ellipse">
            <a:avLst/>
          </a:prstGeom>
          <a:gradFill flip="none" rotWithShape="0">
            <a:gsLst>
              <a:gs pos="0">
                <a:srgbClr val="A869E7"/>
              </a:gs>
              <a:gs pos="50000">
                <a:schemeClr val="accent2"/>
              </a:gs>
              <a:gs pos="100000">
                <a:srgbClr val="FF9C92"/>
              </a:gs>
            </a:gsLst>
            <a:lin ang="810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pic>
        <p:nvPicPr>
          <p:cNvPr id="3" name="Google Shape;397;p51"/>
          <p:cNvPicPr>
            <a:extLst>
              <a:ext uri="smNativeData">
                <pr:smNativeData xmlns:pr="smNativeData" xmlns="smNativeData" val="SMDATA_18_miGjYxMAAAAlAAAAEQAAAA0AAAAAkAAAAEgAAACQAAAASAAAAAAAAAAAAAAAAAAAAAEAAABQAAAAkNrEyf0OzT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QAAAAAAAAAGAAAAAAAAAAEAAAAAAAAAQAAAAAAAAADDAAAAZAAAAGQAAAAAAAAAy8vLAEAAAAAAAAAAwwAAAGQAAABkAAAAAAAAAAcAAAA4AAAAAAAAAAAAAAAAAAAA////AAAAAAAAAAAAJQQAAMkHAAClEAAAYAsAAAAAAABkAAAAZAAAAAAAAAAjAAAABAAAAGUAAAAXAAAAFAAAAAAAAAAAAAAA/38AAP9/AAAAAAAACQAAAAQAAAACAgICHgAAAGgAAAAAAAAAAAAAAAAAAAAAAAAAAAAAABAnAAAQJwAAAAAAAAAAAAAAAAAAAAAAAAAAAAAAAAAAAAAAAAAAAAA+BgAAAAAAAMDA/wAAAAAAAAAAAAAAAAAAAAAAZAAAAAAAAAB/f38ACgAAACIAAAAYAAAAAAAAAAAAAAAAAAAAAAAAAAAAAAAAAAAAJAAAACQAAAAAAAAABwAAAAAAAAAAAAAAAAAAAAAAAAAAAAAAAAAAAH9/fwAlAAAAWAAAAAAAAAAAAAAAAAAAAAAAAAAAAAAAAAAAAAAAAAAAAAAAAAAAAAAAAAAAAAAAPwAAAAAAAACghgEAAAAAAAAAAAAAAAAADAAAAAEAAAAAAAAAAAAAAAAAAAAfAAAAVAAAAN2p/AXj5+YBAAAAAAAAAAAAAAAAAAAAAAAAAAAAAAAAAAAAAAAAAAAYFzoCf39/AAAAAADLy8sAwMD/AH9/fwAAAAAAAAAAAAAAAAD///8AAAAAACEAAAAYAAAAFAAAAL4FAABKBQAAoCIAAPwWAAAQAAAAJgAAAAgAAAD//////////zAAAAAUAAAAAAAAAAAA//8AAAEAAAD//wAAAQA="/>
              </a:ext>
            </a:extLst>
          </p:cNvPicPr>
          <p:nvPr/>
        </p:nvPicPr>
        <p:blipFill>
          <a:blip r:embed="rId3"/>
          <a:srcRect l="10610" t="19930" r="42610" b="29120"/>
          <a:stretch>
            <a:fillRect/>
          </a:stretch>
        </p:blipFill>
        <p:spPr>
          <a:xfrm>
            <a:off x="933450" y="859790"/>
            <a:ext cx="4695190" cy="2876550"/>
          </a:xfrm>
          <a:prstGeom prst="roundRect">
            <a:avLst>
              <a:gd name="adj" fmla="val 11351"/>
            </a:avLst>
          </a:prstGeom>
          <a:noFill/>
          <a:ln>
            <a:noFill/>
          </a:ln>
          <a:effectLst>
            <a:outerShdw blurRad="1014730" dist="123825" dir="5400000" algn="bl">
              <a:srgbClr val="000000">
                <a:alpha val="36000"/>
              </a:srgbClr>
            </a:outerShdw>
          </a:effectLst>
        </p:spPr>
      </p:pic>
      <p:sp>
        <p:nvSpPr>
          <p:cNvPr id="4" name="Google Shape;399;p51"/>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rAgAAP0GAADPHwAAUg8AAAAAAAAmAAAACAAAAD0wAAAAAAAAMAAAABQAAAAAAAAAAAD//wAAAQAAAP//AAABAA=="/>
              </a:ext>
            </a:extLst>
          </p:cNvSpPr>
          <p:nvPr>
            <p:ph type="subTitle" idx="1"/>
          </p:nvPr>
        </p:nvSpPr>
        <p:spPr>
          <a:xfrm>
            <a:off x="1409700" y="1136015"/>
            <a:ext cx="3761105" cy="1354455"/>
          </a:xfrm>
        </p:spPr>
        <p:txBody>
          <a:bodyPr vert="horz" wrap="square" lIns="91440" tIns="91440" rIns="91440" bIns="91440" numCol="1" spcCol="215900" anchor="ctr">
            <a:prstTxWarp prst="textNoShape">
              <a:avLst/>
            </a:prstTxWarp>
          </a:bodyPr>
          <a:lstStyle/>
          <a:p>
            <a:pPr marL="0" indent="0" algn="l">
              <a:spcBef>
                <a:spcPts val="0"/>
              </a:spcBef>
              <a:spcAft>
                <a:spcPts val="0"/>
              </a:spcAft>
              <a:buNone/>
              <a:defRPr lang="en-us" cap="none"/>
            </a:pPr>
            <a:r>
              <a:t>Pandas correlation method was used to plot the correlation matrix to find any strong correlations between any of the four personality features. The plot shows that the features didn’t not show any strong correlation.</a:t>
            </a:r>
          </a:p>
        </p:txBody>
      </p:sp>
      <p:cxnSp>
        <p:nvCxnSpPr>
          <p:cNvPr id="5" name="Google Shape;400;p51"/>
          <p:cNvCxnSpPr>
            <a:extLst>
              <a:ext uri="smNativeData">
                <pr:smNativeData xmlns:pr="smNativeData" xmlns="smNativeData" val="SMDATA_16_miGjYxMAAAAlAAAADQAAAA0AAAAAkAAAAEgAAACQAAAASAAAAAAAAAAAAAAAAAAAAAEAAABQAAAAAAAAAAAA8L8AAAAAAAAAAAAAAAAAAP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BAAAAAAAAAOPn5gAPAAAAAQAAACMAAAAjAAAAIwAAAB4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JcB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OPn5gB/f38A6sBsA8zMzADAwP8Af39/AAAAAAAAAAAAAAAAAAAAAAAAAAAAIQAAABgAAAAUAAAAVQkAAPkPAAB2IAAADRAAABAAAAAmAAAACAAAAP//////////MAAAABQAAAAAAAAAAAD//wAAAQAAAP//AAABAA=="/>
              </a:ext>
            </a:extLst>
          </p:cNvCxnSpPr>
          <p:nvPr/>
        </p:nvCxnSpPr>
        <p:spPr>
          <a:xfrm>
            <a:off x="1517015" y="2596515"/>
            <a:ext cx="3759835" cy="12700"/>
          </a:xfrm>
          <a:prstGeom prst="straightConnector1">
            <a:avLst/>
          </a:prstGeom>
          <a:noFill/>
          <a:ln w="9525" cap="flat" cmpd="sng" algn="ctr">
            <a:solidFill>
              <a:srgbClr val="E3E7E6"/>
            </a:solidFill>
            <a:prstDash val="solid"/>
            <a:headEnd type="none"/>
            <a:tailEnd type="none"/>
          </a:ln>
          <a:effectLst/>
        </p:spPr>
      </p:cxnSp>
      <p:pic>
        <p:nvPicPr>
          <p:cNvPr id="6" name="Изображение1"/>
          <p:cNvPicPr>
            <a:picLocks noChangeAspect="1"/>
            <a:extLst>
              <a:ext uri="smNativeData">
                <pr:smNativeData xmlns:pr="smNativeData" xmlns="smNativeData" val="SMDATA_18_miGjYxMAAAAlAAAAEQAAAC8BAAAAkAAAAEgAAACQAAAAS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AcAAAA4AAAAAAAAAAAAAAAAAAAA////AAAAAAAAAAAAAAAAAAAAAAAAAAAAAAAAAAAAAABkAAAAZAAAAAAAAAAjAAAABAAAAGQAAAAXAAAAFAAAAAAAAAAAAAAA/38AAP9/AAAAAAAACQAAAAQAAAAyIi8+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N2p/AXj5+YBAAAAAAAAAAAAAAAAAAAAAAAAAAAAAAAAAAAAAAAAAAAYFzoCf39/AOrAbAPMzMwAwMD/AH9/fwAAAAAAAAAAAAAAAAD///8AAAAAACEAAAAYAAAAFAAAACgTAABVEQAAvDYAAHUeAAAAAAAAJgAAAAgAAAD//////////zAAAAAUAAAAAAAAAAAA//8AAAEAAAD//wAAAQA="/>
              </a:ext>
            </a:extLst>
          </p:cNvPicPr>
          <p:nvPr/>
        </p:nvPicPr>
        <p:blipFill>
          <a:blip r:embed="rId4"/>
          <a:stretch>
            <a:fillRect/>
          </a:stretch>
        </p:blipFill>
        <p:spPr>
          <a:xfrm>
            <a:off x="3114040" y="2817495"/>
            <a:ext cx="5783580" cy="2133600"/>
          </a:xfrm>
          <a:prstGeom prst="rect">
            <a:avLst/>
          </a:prstGeom>
          <a:noFill/>
          <a:ln>
            <a:noFill/>
          </a:ln>
          <a:effectLst/>
        </p:spPr>
      </p:pic>
    </p:spTree>
  </p:cSld>
  <p:clrMapOvr>
    <a:masterClrMapping/>
  </p:clrMapOvr>
  <p:timing>
    <p:tnLst>
      <p:par>
        <p:cTn id="1" dur="indefinite" restart="never" nodeType="tmRoot"/>
      </p:par>
    </p:tnLst>
  </p:timing>
</p:sld>
</file>

<file path=ppt/slides/slide1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350;p47"/>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OoED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WwwAAKgMAACOMAAANhUAAAAAAAAmAAAACAAAAD2wAAAAAAAAMAAAABQAAAAAAAAAAAD//wAAAQAAAP//AAABAA=="/>
              </a:ext>
            </a:extLst>
          </p:cNvSpPr>
          <p:nvPr>
            <p:ph type="title"/>
          </p:nvPr>
        </p:nvSpPr>
        <p:spPr>
          <a:xfrm>
            <a:off x="2008505" y="2057400"/>
            <a:ext cx="5884545" cy="1390650"/>
          </a:xfrm>
        </p:spPr>
        <p:txBody>
          <a:bodyPr vert="horz" wrap="square" lIns="91440" tIns="91440" rIns="91440" bIns="91440" numCol="1" spcCol="215900" anchor="ctr">
            <a:prstTxWarp prst="textNoShape">
              <a:avLst/>
            </a:prstTxWarp>
          </a:bodyPr>
          <a:lstStyle>
            <a:lvl1pPr>
              <a:lnSpc>
                <a:spcPct val="80000"/>
              </a:lnSpc>
              <a:spcBef>
                <a:spcPts val="0"/>
              </a:spcBef>
              <a:spcAft>
                <a:spcPts val="0"/>
              </a:spcAft>
              <a:buNone/>
              <a:defRPr sz="6000" cap="none"/>
            </a:lvl1pPr>
            <a:lvl2pPr algn="ctr">
              <a:spcBef>
                <a:spcPts val="0"/>
              </a:spcBef>
              <a:spcAft>
                <a:spcPts val="0"/>
              </a:spcAft>
              <a:buNone/>
              <a:defRPr sz="3600" cap="none"/>
            </a:lvl2pPr>
            <a:lvl3pPr algn="ctr">
              <a:spcBef>
                <a:spcPts val="0"/>
              </a:spcBef>
              <a:spcAft>
                <a:spcPts val="0"/>
              </a:spcAft>
              <a:buNone/>
              <a:defRPr sz="3600" cap="none"/>
            </a:lvl3pPr>
            <a:lvl4pPr algn="ctr">
              <a:spcBef>
                <a:spcPts val="0"/>
              </a:spcBef>
              <a:spcAft>
                <a:spcPts val="0"/>
              </a:spcAft>
              <a:buNone/>
              <a:defRPr sz="3600" cap="none"/>
            </a:lvl4pPr>
            <a:lvl5pPr algn="ctr">
              <a:spcBef>
                <a:spcPts val="0"/>
              </a:spcBef>
              <a:spcAft>
                <a:spcPts val="0"/>
              </a:spcAft>
              <a:buNone/>
              <a:defRPr sz="3600" cap="none"/>
            </a:lvl5pPr>
            <a:lvl6pPr algn="ctr">
              <a:spcBef>
                <a:spcPts val="0"/>
              </a:spcBef>
              <a:spcAft>
                <a:spcPts val="0"/>
              </a:spcAft>
              <a:buNone/>
              <a:defRPr sz="3600" cap="none"/>
            </a:lvl6pPr>
            <a:lvl7pPr algn="ctr">
              <a:spcBef>
                <a:spcPts val="0"/>
              </a:spcBef>
              <a:spcAft>
                <a:spcPts val="0"/>
              </a:spcAft>
              <a:buNone/>
              <a:defRPr sz="3600" cap="none"/>
            </a:lvl7pPr>
            <a:lvl8pPr algn="ctr">
              <a:spcBef>
                <a:spcPts val="0"/>
              </a:spcBef>
              <a:spcAft>
                <a:spcPts val="0"/>
              </a:spcAft>
              <a:buNone/>
              <a:defRPr sz="3600" cap="none"/>
            </a:lvl8pPr>
            <a:lvl9pPr algn="ctr">
              <a:spcBef>
                <a:spcPts val="0"/>
              </a:spcBef>
              <a:spcAft>
                <a:spcPts val="0"/>
              </a:spcAft>
              <a:buNone/>
              <a:defRPr sz="3600" cap="none"/>
            </a:lvl9pPr>
          </a:lstStyle>
          <a:p>
            <a:pPr marL="0" indent="0" algn="l">
              <a:spcBef>
                <a:spcPts val="0"/>
              </a:spcBef>
              <a:spcAft>
                <a:spcPts val="0"/>
              </a:spcAft>
              <a:buNone/>
              <a:defRPr lang="en-us" cap="none"/>
            </a:pPr>
            <a:r>
              <a:t>FEATURE ENGINEERING</a:t>
            </a:r>
          </a:p>
        </p:txBody>
      </p:sp>
      <p:sp>
        <p:nvSpPr>
          <p:cNvPr id="3" name="Google Shape;351;p47"/>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OoED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uQ0AADEHAABlFwAAMAwAAAAAAAAmAAAACAAAAD0wAAAAAAAAMAAAABQAAAAAAAAAAAD//wAAAQAAAP//AAABAA=="/>
              </a:ext>
            </a:extLst>
          </p:cNvSpPr>
          <p:nvPr>
            <p:ph type="title" idx="2"/>
          </p:nvPr>
        </p:nvSpPr>
        <p:spPr>
          <a:xfrm>
            <a:off x="2230755" y="1169035"/>
            <a:ext cx="1572260" cy="812165"/>
          </a:xfrm>
        </p:spPr>
        <p:txBody>
          <a:bodyPr vert="horz" wrap="square" lIns="91440" tIns="91440" rIns="91440" bIns="91440" numCol="1" spcCol="215900" anchor="ctr">
            <a:prstTxWarp prst="textNoShape">
              <a:avLst/>
            </a:prstTxWarp>
          </a:bodyPr>
          <a:lstStyle/>
          <a:p>
            <a:pPr marL="0" indent="0" algn="l">
              <a:spcBef>
                <a:spcPts val="0"/>
              </a:spcBef>
              <a:spcAft>
                <a:spcPts val="0"/>
              </a:spcAft>
              <a:buNone/>
            </a:pPr>
            <a:r>
              <a:rPr lang="en-us" cap="none"/>
              <a:t>05.</a:t>
            </a:r>
            <a:endParaRPr lang="en-us" cap="none"/>
          </a:p>
        </p:txBody>
      </p:sp>
      <p:cxnSp>
        <p:nvCxnSpPr>
          <p:cNvPr id="4" name="Google Shape;353;p47"/>
          <p:cNvCxnSpPr>
            <a:extLst>
              <a:ext uri="smNativeData">
                <pr:smNativeData xmlns:pr="smNativeData" xmlns="smNativeData" val="SMDATA_16_miGjYxMAAAAlAAAADQAAAA0AAAAAkAAAAEgAAACQAAAASAAAAAAAAAAAAAAAAAAAAAEAAABQAAAAAAAAAAAA8L8AAAAAAAAAAAAAAAAAAP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BAAAAAAAAAOPn5gAPAAAAAQAAACMAAAAjAAAAIwAAAB4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0D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OPn5gB/f38A6sBsA8zMzADAwP8Af39/AAAAAAAAAAAAAAAAAAAAAAAAAAAAIQAAABgAAAAUAAAAcA0AAK4VAAB5KwAAwhUAABAAAAAmAAAACAAAAP//////////MAAAABQAAAAAAAAAAAD//wAAAQAAAP//AAABAA=="/>
              </a:ext>
            </a:extLst>
          </p:cNvCxnSpPr>
          <p:nvPr/>
        </p:nvCxnSpPr>
        <p:spPr>
          <a:xfrm>
            <a:off x="2184400" y="3524250"/>
            <a:ext cx="4882515" cy="12700"/>
          </a:xfrm>
          <a:prstGeom prst="straightConnector1">
            <a:avLst/>
          </a:prstGeom>
          <a:noFill/>
          <a:ln w="9525" cap="flat" cmpd="sng" algn="ctr">
            <a:solidFill>
              <a:srgbClr val="E3E7E6"/>
            </a:solidFill>
            <a:prstDash val="solid"/>
            <a:headEnd type="none"/>
            <a:tailEnd type="none"/>
          </a:ln>
          <a:effectLst/>
        </p:spPr>
      </p:cxnSp>
    </p:spTree>
  </p:cSld>
  <p:clrMapOvr>
    <a:masterClrMapping/>
  </p:clrMapOvr>
  <p:timing>
    <p:tnLst>
      <p:par>
        <p:cTn id="1" dur="indefinite" restart="never" nodeType="tmRoot"/>
      </p:par>
    </p:tnLst>
  </p:timing>
</p:sld>
</file>

<file path=ppt/slides/slide1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2037;p56"/>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OoED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GQsAAJwDAAClMwAACAYAAAAAAAAmAAAACAAAAL2wAAAAAAAAMAAAABQAAAAAAAAAAAD//wAAAQAAAP//AAABAA=="/>
              </a:ext>
            </a:extLst>
          </p:cNvSpPr>
          <p:nvPr>
            <p:ph type="title"/>
          </p:nvPr>
        </p:nvSpPr>
        <p:spPr>
          <a:xfrm>
            <a:off x="1804035" y="586740"/>
            <a:ext cx="6591300" cy="393700"/>
          </a:xfrm>
        </p:spPr>
        <p:txBody>
          <a:bodyPr vert="horz" wrap="square" lIns="91440" tIns="91440" rIns="91440" bIns="91440" numCol="1" spcCol="215900" anchor="t">
            <a:prstTxWarp prst="textNoShape">
              <a:avLst/>
            </a:prstTxWarp>
          </a:bodyPr>
          <a:lstStyle>
            <a:lvl1pPr>
              <a:spcBef>
                <a:spcPts val="0"/>
              </a:spcBef>
              <a:spcAft>
                <a:spcPts val="0"/>
              </a:spcAft>
              <a:buNone/>
              <a:defRPr sz="2000" cap="none">
                <a:solidFill>
                  <a:srgbClr val="EAC06C"/>
                </a:solidFill>
              </a:defRPr>
            </a:lvl1pPr>
            <a:lvl2pPr algn="ctr">
              <a:spcBef>
                <a:spcPts val="0"/>
              </a:spcBef>
              <a:spcAft>
                <a:spcPts val="0"/>
              </a:spcAft>
              <a:buNone/>
              <a:defRPr sz="2500" cap="none"/>
            </a:lvl2pPr>
            <a:lvl3pPr algn="ctr">
              <a:spcBef>
                <a:spcPts val="0"/>
              </a:spcBef>
              <a:spcAft>
                <a:spcPts val="0"/>
              </a:spcAft>
              <a:buNone/>
              <a:defRPr sz="2500" cap="none"/>
            </a:lvl3pPr>
            <a:lvl4pPr algn="ctr">
              <a:spcBef>
                <a:spcPts val="0"/>
              </a:spcBef>
              <a:spcAft>
                <a:spcPts val="0"/>
              </a:spcAft>
              <a:buNone/>
              <a:defRPr sz="2500" cap="none"/>
            </a:lvl4pPr>
            <a:lvl5pPr algn="ctr">
              <a:spcBef>
                <a:spcPts val="0"/>
              </a:spcBef>
              <a:spcAft>
                <a:spcPts val="0"/>
              </a:spcAft>
              <a:buNone/>
              <a:defRPr sz="2500" cap="none"/>
            </a:lvl5pPr>
            <a:lvl6pPr algn="ctr">
              <a:spcBef>
                <a:spcPts val="0"/>
              </a:spcBef>
              <a:spcAft>
                <a:spcPts val="0"/>
              </a:spcAft>
              <a:buNone/>
              <a:defRPr sz="2500" cap="none"/>
            </a:lvl6pPr>
            <a:lvl7pPr algn="ctr">
              <a:spcBef>
                <a:spcPts val="0"/>
              </a:spcBef>
              <a:spcAft>
                <a:spcPts val="0"/>
              </a:spcAft>
              <a:buNone/>
              <a:defRPr sz="2500" cap="none"/>
            </a:lvl7pPr>
            <a:lvl8pPr algn="ctr">
              <a:spcBef>
                <a:spcPts val="0"/>
              </a:spcBef>
              <a:spcAft>
                <a:spcPts val="0"/>
              </a:spcAft>
              <a:buNone/>
              <a:defRPr sz="2500" cap="none"/>
            </a:lvl8pPr>
            <a:lvl9pPr algn="ctr">
              <a:spcBef>
                <a:spcPts val="0"/>
              </a:spcBef>
              <a:spcAft>
                <a:spcPts val="0"/>
              </a:spcAft>
              <a:buNone/>
              <a:defRPr sz="2500" cap="none"/>
            </a:lvl9pPr>
          </a:lstStyle>
          <a:p>
            <a:pPr>
              <a:defRPr lang="en-us" cap="none"/>
            </a:pPr>
            <a:r>
              <a:t>Cleaning the Data</a:t>
            </a:r>
          </a:p>
        </p:txBody>
      </p:sp>
      <p:sp>
        <p:nvSpPr>
          <p:cNvPr id="3" name="ЗаголовокСлайда1"/>
          <p:cNvSpPr>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D48L2E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bgQAAGQAAADSMwAAXwMAAAAAAAAmAAAACAAAAP//////////MAAAABQAAAAAAAAAAAD//wAAAQAAAP//AAABAA=="/>
              </a:ext>
            </a:extLst>
          </p:cNvSpPr>
          <p:nvPr/>
        </p:nvSpPr>
        <p:spPr>
          <a:xfrm>
            <a:off x="720090" y="63500"/>
            <a:ext cx="7703820" cy="484505"/>
          </a:xfrm>
          <a:prstGeom prst="rect">
            <a:avLst/>
          </a:prstGeom>
          <a:noFill/>
          <a:ln>
            <a:noFill/>
          </a:ln>
          <a:effectLst/>
        </p:spPr>
        <p:txBody>
          <a:bodyPr vert="horz" wrap="square" lIns="91440" tIns="91440" rIns="91440" bIns="91440" numCol="1" spcCol="215900" anchor="ctr"/>
          <a:lstStyle/>
          <a:p>
            <a:pPr algn="ctr">
              <a:lnSpc>
                <a:spcPct val="80000"/>
              </a:lnSpc>
              <a:defRPr lang="en-us" sz="1600" cap="none">
                <a:solidFill>
                  <a:srgbClr val="E3E7E6"/>
                </a:solidFill>
                <a:latin typeface="Rubik ExtraBold" pitchFamily="0" charset="0"/>
                <a:ea typeface="Arial" pitchFamily="2" charset="-52"/>
                <a:cs typeface="Arial" pitchFamily="2" charset="-52"/>
              </a:defRPr>
            </a:pPr>
            <a:r>
              <a:t>Following steps were taken to prepare the data for machine learning models:</a:t>
            </a:r>
          </a:p>
        </p:txBody>
      </p:sp>
      <p:sp>
        <p:nvSpPr>
          <p:cNvPr id="4" name="ПодзаголовокСлайда1"/>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DwvYTo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GQsAAAgGAAAkKQAAzxsAAAAAAAAmAAAACAAAAD0wAAAAAAAAMAAAABQAAAAAAAAAAAD//wAAAQAAAP//AAABAA=="/>
              </a:ext>
            </a:extLst>
          </p:cNvSpPr>
          <p:nvPr>
            <p:ph type="subTitle" idx="1"/>
          </p:nvPr>
        </p:nvSpPr>
        <p:spPr>
          <a:xfrm>
            <a:off x="1804035" y="980440"/>
            <a:ext cx="4883785" cy="3540125"/>
          </a:xfrm>
        </p:spPr>
        <p:txBody>
          <a:bodyPr vert="horz" wrap="square" lIns="91440" tIns="91440" rIns="91440" bIns="91440" numCol="1" spcCol="215900" anchor="t">
            <a:prstTxWarp prst="textNoShape">
              <a:avLst/>
            </a:prstTxWarp>
          </a:bodyPr>
          <a:lstStyle/>
          <a:p>
            <a:pPr>
              <a:buClrTx/>
              <a:buSzTx/>
              <a:buFont typeface="Wingdings" pitchFamily="2" charset="2"/>
              <a:buChar char=""/>
            </a:pPr>
            <a:r>
              <a:t>Posts were converted into lower case.</a:t>
            </a:r>
          </a:p>
          <a:p>
            <a:pPr>
              <a:buClrTx/>
              <a:buSzTx/>
              <a:buFont typeface="Wingdings" pitchFamily="2" charset="2"/>
              <a:buChar char=""/>
            </a:pPr>
            <a:r>
              <a:t>||| and punctuations were replaced by spaces.</a:t>
            </a:r>
          </a:p>
          <a:p>
            <a:pPr>
              <a:buClrTx/>
              <a:buSzTx/>
              <a:buFont typeface="Wingdings" pitchFamily="2" charset="2"/>
              <a:buChar char=""/>
            </a:pPr>
            <a:r>
              <a:t>Links and Emails were dropped.</a:t>
            </a:r>
          </a:p>
          <a:p>
            <a:pPr>
              <a:buClrTx/>
              <a:buSzTx/>
              <a:buFont typeface="Wingdings" pitchFamily="2" charset="2"/>
              <a:buChar char=""/>
            </a:pPr>
            <a:r>
              <a:t>MBTI personality types were dropped. There was quite a few uses of these types in the posts and we didn’t find them adding any value.</a:t>
            </a:r>
          </a:p>
          <a:p>
            <a:pPr>
              <a:buClrTx/>
              <a:buSzTx/>
              <a:buFont typeface="Wingdings" pitchFamily="2" charset="2"/>
              <a:buChar char=""/>
            </a:pPr>
            <a:r>
              <a:t>Words with one to two character length were dropped.</a:t>
            </a:r>
          </a:p>
          <a:p>
            <a:pPr>
              <a:buClrTx/>
              <a:buSzTx/>
              <a:buFont typeface="Wingdings" pitchFamily="2" charset="2"/>
              <a:buChar char=""/>
            </a:pPr>
            <a:r>
              <a:t>The cleaned data generated after executing above steps was Lemmitized using NLTK Word Net Lemmitizer. Stop Words were dropped at this stage.</a:t>
            </a:r>
          </a:p>
          <a:p>
            <a:pPr>
              <a:buSzTx/>
              <a:buFont typeface="Wingdings" pitchFamily="2" charset="2"/>
              <a:buChar char=""/>
            </a:pPr>
            <a:r>
              <a:t>The result of these steps stored as “clean posts” was cleaned and lemmatized set of words for each user.</a:t>
            </a:r>
          </a:p>
        </p:txBody>
      </p:sp>
    </p:spTree>
  </p:cSld>
  <p:clrMapOvr>
    <a:masterClrMapping/>
  </p:clrMapOvr>
  <p:timing>
    <p:tnLst>
      <p:par>
        <p:cTn id="1" dur="indefinite" restart="never" nodeType="tmRoot"/>
      </p:par>
    </p:tnLst>
  </p:timing>
</p:sld>
</file>

<file path=ppt/slides/slide1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2036;p56"/>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GQsAAGUXAAA0MwAAYRoAAAAAAAAmAAAACAAAAD0wAAAAAAAAMAAAABQAAAAAAAAAAAD//wAAAQAAAP//AAABAA=="/>
              </a:ext>
            </a:extLst>
          </p:cNvSpPr>
          <p:nvPr>
            <p:ph type="subTitle" idx="5"/>
          </p:nvPr>
        </p:nvSpPr>
        <p:spPr>
          <a:xfrm>
            <a:off x="1804035" y="3803015"/>
            <a:ext cx="6519545" cy="485140"/>
          </a:xfrm>
        </p:spPr>
        <p:txBody>
          <a:bodyPr vert="horz" wrap="square" lIns="91440" tIns="91440" rIns="91440" bIns="91440" numCol="1" spcCol="215900" anchor="t">
            <a:prstTxWarp prst="textNoShape">
              <a:avLst/>
            </a:prstTxWarp>
          </a:bodyPr>
          <a:lstStyle/>
          <a:p>
            <a:pPr marL="0" indent="0" algn="l">
              <a:spcBef>
                <a:spcPts val="0"/>
              </a:spcBef>
              <a:spcAft>
                <a:spcPts val="0"/>
              </a:spcAft>
              <a:buNone/>
              <a:defRPr lang="en-us" cap="none"/>
            </a:pPr>
            <a:r>
              <a:t>Per user average counts were taken for number of question marks, exclamations, colons, emojis, words, unique words, upper case words, links, ellipses and images. These counts were our additional features for the machine learning models covered in step 6.</a:t>
            </a:r>
          </a:p>
        </p:txBody>
      </p:sp>
      <p:sp>
        <p:nvSpPr>
          <p:cNvPr id="3" name="Google Shape;2037;p56"/>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GQsAAJwDAAClMwAACAYAAAAAAAAmAAAACAAAAL2wAAAAAAAAMAAAABQAAAAAAAAAAAD//wAAAQAAAP//AAABAA=="/>
              </a:ext>
            </a:extLst>
          </p:cNvSpPr>
          <p:nvPr>
            <p:ph type="title"/>
          </p:nvPr>
        </p:nvSpPr>
        <p:spPr>
          <a:xfrm>
            <a:off x="1804035" y="586740"/>
            <a:ext cx="6591300" cy="393700"/>
          </a:xfrm>
        </p:spPr>
        <p:txBody>
          <a:bodyPr vert="horz" wrap="square" lIns="91440" tIns="91440" rIns="91440" bIns="91440" numCol="1" spcCol="215900" anchor="t">
            <a:prstTxWarp prst="textNoShape">
              <a:avLst/>
            </a:prstTxWarp>
          </a:bodyPr>
          <a:lstStyle>
            <a:lvl1pPr>
              <a:spcBef>
                <a:spcPts val="0"/>
              </a:spcBef>
              <a:spcAft>
                <a:spcPts val="0"/>
              </a:spcAft>
              <a:buNone/>
              <a:defRPr sz="2000" cap="none">
                <a:solidFill>
                  <a:srgbClr val="EAC06C"/>
                </a:solidFill>
              </a:defRPr>
            </a:lvl1pPr>
            <a:lvl2pPr algn="ctr">
              <a:spcBef>
                <a:spcPts val="0"/>
              </a:spcBef>
              <a:spcAft>
                <a:spcPts val="0"/>
              </a:spcAft>
              <a:buNone/>
              <a:defRPr sz="2500" cap="none"/>
            </a:lvl2pPr>
            <a:lvl3pPr algn="ctr">
              <a:spcBef>
                <a:spcPts val="0"/>
              </a:spcBef>
              <a:spcAft>
                <a:spcPts val="0"/>
              </a:spcAft>
              <a:buNone/>
              <a:defRPr sz="2500" cap="none"/>
            </a:lvl3pPr>
            <a:lvl4pPr algn="ctr">
              <a:spcBef>
                <a:spcPts val="0"/>
              </a:spcBef>
              <a:spcAft>
                <a:spcPts val="0"/>
              </a:spcAft>
              <a:buNone/>
              <a:defRPr sz="2500" cap="none"/>
            </a:lvl4pPr>
            <a:lvl5pPr algn="ctr">
              <a:spcBef>
                <a:spcPts val="0"/>
              </a:spcBef>
              <a:spcAft>
                <a:spcPts val="0"/>
              </a:spcAft>
              <a:buNone/>
              <a:defRPr sz="2500" cap="none"/>
            </a:lvl5pPr>
            <a:lvl6pPr algn="ctr">
              <a:spcBef>
                <a:spcPts val="0"/>
              </a:spcBef>
              <a:spcAft>
                <a:spcPts val="0"/>
              </a:spcAft>
              <a:buNone/>
              <a:defRPr sz="2500" cap="none"/>
            </a:lvl6pPr>
            <a:lvl7pPr algn="ctr">
              <a:spcBef>
                <a:spcPts val="0"/>
              </a:spcBef>
              <a:spcAft>
                <a:spcPts val="0"/>
              </a:spcAft>
              <a:buNone/>
              <a:defRPr sz="2500" cap="none"/>
            </a:lvl7pPr>
            <a:lvl8pPr algn="ctr">
              <a:spcBef>
                <a:spcPts val="0"/>
              </a:spcBef>
              <a:spcAft>
                <a:spcPts val="0"/>
              </a:spcAft>
              <a:buNone/>
              <a:defRPr sz="2500" cap="none"/>
            </a:lvl8pPr>
            <a:lvl9pPr algn="ctr">
              <a:spcBef>
                <a:spcPts val="0"/>
              </a:spcBef>
              <a:spcAft>
                <a:spcPts val="0"/>
              </a:spcAft>
              <a:buNone/>
              <a:defRPr sz="2500" cap="none"/>
            </a:lvl9pPr>
          </a:lstStyle>
          <a:p>
            <a:pPr>
              <a:defRPr lang="en-us" cap="none"/>
            </a:pPr>
            <a:r>
              <a:t>Sentiment Scoring</a:t>
            </a:r>
          </a:p>
        </p:txBody>
      </p:sp>
      <p:sp>
        <p:nvSpPr>
          <p:cNvPr id="4" name="Google Shape;2041;p56"/>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GQsAAPoUAAA0MwAAZRcAAAAAAAAmAAAACAAAAL2wAAAAAAAAMAAAABQAAAAAAAAAAAD//wAAAQAAAP//AAABAA=="/>
              </a:ext>
            </a:extLst>
          </p:cNvSpPr>
          <p:nvPr>
            <p:ph type="title" idx="4"/>
          </p:nvPr>
        </p:nvSpPr>
        <p:spPr>
          <a:xfrm>
            <a:off x="1804035" y="3409950"/>
            <a:ext cx="6519545" cy="393065"/>
          </a:xfrm>
        </p:spPr>
        <p:txBody>
          <a:bodyPr vert="horz" wrap="square" lIns="91440" tIns="91440" rIns="91440" bIns="91440" numCol="1" spcCol="215900" anchor="t">
            <a:prstTxWarp prst="textNoShape">
              <a:avLst/>
            </a:prstTxWarp>
          </a:bodyPr>
          <a:lstStyle>
            <a:lvl1pPr>
              <a:spcBef>
                <a:spcPts val="0"/>
              </a:spcBef>
              <a:spcAft>
                <a:spcPts val="0"/>
              </a:spcAft>
              <a:buNone/>
              <a:defRPr sz="2000" cap="none">
                <a:solidFill>
                  <a:srgbClr val="EAC06C"/>
                </a:solidFill>
              </a:defRPr>
            </a:lvl1pPr>
            <a:lvl2pPr algn="ctr">
              <a:spcBef>
                <a:spcPts val="0"/>
              </a:spcBef>
              <a:spcAft>
                <a:spcPts val="0"/>
              </a:spcAft>
              <a:buNone/>
              <a:defRPr sz="2500" cap="none"/>
            </a:lvl2pPr>
            <a:lvl3pPr algn="ctr">
              <a:spcBef>
                <a:spcPts val="0"/>
              </a:spcBef>
              <a:spcAft>
                <a:spcPts val="0"/>
              </a:spcAft>
              <a:buNone/>
              <a:defRPr sz="2500" cap="none"/>
            </a:lvl3pPr>
            <a:lvl4pPr algn="ctr">
              <a:spcBef>
                <a:spcPts val="0"/>
              </a:spcBef>
              <a:spcAft>
                <a:spcPts val="0"/>
              </a:spcAft>
              <a:buNone/>
              <a:defRPr sz="2500" cap="none"/>
            </a:lvl4pPr>
            <a:lvl5pPr algn="ctr">
              <a:spcBef>
                <a:spcPts val="0"/>
              </a:spcBef>
              <a:spcAft>
                <a:spcPts val="0"/>
              </a:spcAft>
              <a:buNone/>
              <a:defRPr sz="2500" cap="none"/>
            </a:lvl5pPr>
            <a:lvl6pPr algn="ctr">
              <a:spcBef>
                <a:spcPts val="0"/>
              </a:spcBef>
              <a:spcAft>
                <a:spcPts val="0"/>
              </a:spcAft>
              <a:buNone/>
              <a:defRPr sz="2500" cap="none"/>
            </a:lvl6pPr>
            <a:lvl7pPr algn="ctr">
              <a:spcBef>
                <a:spcPts val="0"/>
              </a:spcBef>
              <a:spcAft>
                <a:spcPts val="0"/>
              </a:spcAft>
              <a:buNone/>
              <a:defRPr sz="2500" cap="none"/>
            </a:lvl7pPr>
            <a:lvl8pPr algn="ctr">
              <a:spcBef>
                <a:spcPts val="0"/>
              </a:spcBef>
              <a:spcAft>
                <a:spcPts val="0"/>
              </a:spcAft>
              <a:buNone/>
              <a:defRPr sz="2500" cap="none"/>
            </a:lvl8pPr>
            <a:lvl9pPr algn="ctr">
              <a:spcBef>
                <a:spcPts val="0"/>
              </a:spcBef>
              <a:spcAft>
                <a:spcPts val="0"/>
              </a:spcAft>
              <a:buNone/>
              <a:defRPr sz="2500" cap="none"/>
            </a:lvl9pPr>
          </a:lstStyle>
          <a:p>
            <a:pPr>
              <a:defRPr lang="en-us" cap="none"/>
            </a:pPr>
            <a:r>
              <a:t>Counting</a:t>
            </a:r>
          </a:p>
        </p:txBody>
      </p:sp>
      <p:sp>
        <p:nvSpPr>
          <p:cNvPr id="5" name="Google Shape;2042;p56"/>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GQsAALsKAAClMwAAJw0AAAAAAAAmAAAACAAAAL2wAAAAAAAAMAAAABQAAAAAAAAAAAD//wAAAQAAAP//AAABAA=="/>
              </a:ext>
            </a:extLst>
          </p:cNvSpPr>
          <p:nvPr>
            <p:ph type="title" idx="6"/>
          </p:nvPr>
        </p:nvSpPr>
        <p:spPr>
          <a:xfrm>
            <a:off x="1804035" y="1744345"/>
            <a:ext cx="6591300" cy="393700"/>
          </a:xfrm>
        </p:spPr>
        <p:txBody>
          <a:bodyPr vert="horz" wrap="square" lIns="91440" tIns="91440" rIns="91440" bIns="91440" numCol="1" spcCol="215900" anchor="t">
            <a:prstTxWarp prst="textNoShape">
              <a:avLst/>
            </a:prstTxWarp>
          </a:bodyPr>
          <a:lstStyle>
            <a:lvl1pPr>
              <a:spcBef>
                <a:spcPts val="0"/>
              </a:spcBef>
              <a:spcAft>
                <a:spcPts val="0"/>
              </a:spcAft>
              <a:buNone/>
              <a:defRPr sz="2000" cap="none">
                <a:solidFill>
                  <a:srgbClr val="EAC06C"/>
                </a:solidFill>
              </a:defRPr>
            </a:lvl1pPr>
            <a:lvl2pPr algn="ctr">
              <a:spcBef>
                <a:spcPts val="0"/>
              </a:spcBef>
              <a:spcAft>
                <a:spcPts val="0"/>
              </a:spcAft>
              <a:buNone/>
              <a:defRPr sz="2500" cap="none"/>
            </a:lvl2pPr>
            <a:lvl3pPr algn="ctr">
              <a:spcBef>
                <a:spcPts val="0"/>
              </a:spcBef>
              <a:spcAft>
                <a:spcPts val="0"/>
              </a:spcAft>
              <a:buNone/>
              <a:defRPr sz="2500" cap="none"/>
            </a:lvl3pPr>
            <a:lvl4pPr algn="ctr">
              <a:spcBef>
                <a:spcPts val="0"/>
              </a:spcBef>
              <a:spcAft>
                <a:spcPts val="0"/>
              </a:spcAft>
              <a:buNone/>
              <a:defRPr sz="2500" cap="none"/>
            </a:lvl4pPr>
            <a:lvl5pPr algn="ctr">
              <a:spcBef>
                <a:spcPts val="0"/>
              </a:spcBef>
              <a:spcAft>
                <a:spcPts val="0"/>
              </a:spcAft>
              <a:buNone/>
              <a:defRPr sz="2500" cap="none"/>
            </a:lvl5pPr>
            <a:lvl6pPr algn="ctr">
              <a:spcBef>
                <a:spcPts val="0"/>
              </a:spcBef>
              <a:spcAft>
                <a:spcPts val="0"/>
              </a:spcAft>
              <a:buNone/>
              <a:defRPr sz="2500" cap="none"/>
            </a:lvl6pPr>
            <a:lvl7pPr algn="ctr">
              <a:spcBef>
                <a:spcPts val="0"/>
              </a:spcBef>
              <a:spcAft>
                <a:spcPts val="0"/>
              </a:spcAft>
              <a:buNone/>
              <a:defRPr sz="2500" cap="none"/>
            </a:lvl7pPr>
            <a:lvl8pPr algn="ctr">
              <a:spcBef>
                <a:spcPts val="0"/>
              </a:spcBef>
              <a:spcAft>
                <a:spcPts val="0"/>
              </a:spcAft>
              <a:buNone/>
              <a:defRPr sz="2500" cap="none"/>
            </a:lvl8pPr>
            <a:lvl9pPr algn="ctr">
              <a:spcBef>
                <a:spcPts val="0"/>
              </a:spcBef>
              <a:spcAft>
                <a:spcPts val="0"/>
              </a:spcAft>
              <a:buNone/>
              <a:defRPr sz="2500" cap="none"/>
            </a:lvl9pPr>
          </a:lstStyle>
          <a:p>
            <a:pPr>
              <a:defRPr lang="en-us" cap="none"/>
            </a:pPr>
            <a:r>
              <a:t>Part of Speech Tagging</a:t>
            </a:r>
          </a:p>
        </p:txBody>
      </p:sp>
      <p:sp>
        <p:nvSpPr>
          <p:cNvPr id="6" name="Google Shape;2043;p56"/>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GgsAACcNAACmMwAAIhAAAAAAAAAmAAAACAAAAD0wAAAAAAAAMAAAABQAAAAAAAAAAAD//wAAAQAAAP//AAABAA=="/>
              </a:ext>
            </a:extLst>
          </p:cNvSpPr>
          <p:nvPr>
            <p:ph type="subTitle" idx="7"/>
          </p:nvPr>
        </p:nvSpPr>
        <p:spPr>
          <a:xfrm>
            <a:off x="1804670" y="2138045"/>
            <a:ext cx="6591300" cy="484505"/>
          </a:xfrm>
        </p:spPr>
        <p:txBody>
          <a:bodyPr vert="horz" wrap="square" lIns="91440" tIns="91440" rIns="91440" bIns="91440" numCol="1" spcCol="215900" anchor="t">
            <a:prstTxWarp prst="textNoShape">
              <a:avLst/>
            </a:prstTxWarp>
          </a:bodyPr>
          <a:lstStyle/>
          <a:p>
            <a:pPr marL="0" indent="0" algn="l">
              <a:spcBef>
                <a:spcPts val="0"/>
              </a:spcBef>
              <a:spcAft>
                <a:spcPts val="0"/>
              </a:spcAft>
              <a:buNone/>
              <a:defRPr lang="en-us" cap="none"/>
            </a:pPr>
            <a:r>
              <a:t>NLTK POS tagger was used to tag each word with its part of speech tag. The average number of each of the POS tags was calculated for each user based on the original posts. The POS tags included were – Noun, Pronoun, Verb, Adverb, Adjective, Conjunction, Determiners, Numbers, Prepositions, Particles and Punctuations.</a:t>
            </a:r>
          </a:p>
        </p:txBody>
      </p:sp>
      <p:cxnSp>
        <p:nvCxnSpPr>
          <p:cNvPr id="7" name="Google Shape;2044;p56"/>
          <p:cNvCxnSpPr>
            <a:extLst>
              <a:ext uri="smNativeData">
                <pr:smNativeData xmlns:pr="smNativeData" xmlns="smNativeData" val="SMDATA_16_miGjYxMAAAAlAAAADQAAAA0AAAAAkAAAAEgAAACQAAAASAAAAAAAAAAAAAAAAAAAAAEAAABQAAAAAAAAAAAA8L8AAAAAAAAAAAAAAAAAAP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BAAAAAAAAAOPn5gAPAAAAAQAAACMAAAAjAAAAIwAAAB4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gD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OPn5gB/f38A6sBsA8zMzADAwP8Af39/AAAAAAAAAAAAAAAAAAAAAAAAAAAAIQAAABgAAAAUAAAAQAsAAL0dAAAWNAAAwB0AABAAAAAmAAAACAAAAP//////////MAAAABQAAAAAAAAAAAD//wAAAQAAAP//AAABAA=="/>
              </a:ext>
            </a:extLst>
          </p:cNvCxnSpPr>
          <p:nvPr/>
        </p:nvCxnSpPr>
        <p:spPr>
          <a:xfrm rot="16200000">
            <a:off x="5146675" y="1516380"/>
            <a:ext cx="1905" cy="6638290"/>
          </a:xfrm>
          <a:prstGeom prst="straightConnector1">
            <a:avLst/>
          </a:prstGeom>
          <a:noFill/>
          <a:ln w="9525" cap="flat" cmpd="sng" algn="ctr">
            <a:solidFill>
              <a:srgbClr val="E3E7E6"/>
            </a:solidFill>
            <a:prstDash val="solid"/>
            <a:headEnd type="none"/>
            <a:tailEnd type="none"/>
          </a:ln>
          <a:effectLst/>
        </p:spPr>
      </p:cxnSp>
      <p:cxnSp>
        <p:nvCxnSpPr>
          <p:cNvPr id="8" name="Google Shape;2045;p56"/>
          <p:cNvCxnSpPr>
            <a:extLst>
              <a:ext uri="smNativeData">
                <pr:smNativeData xmlns:pr="smNativeData" xmlns="smNativeData" val="SMDATA_16_miGjYxMAAAAlAAAADQAAAA0AAAAAkAAAAEgAAACQAAAASAAAAAAAAAAAAAAAAAAAAAEAAABQAAAAAAAAAAAA8L8AAAAAAAAAAAAAAAAAAP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BAAAAAAAAAOPn5gAPAAAAAQAAACMAAAAjAAAAIwAAAB4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gD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OPn5gB/f38A6sBsA8zMzADAwP8Af39/AAAAAAAAAAAAAAAAAAAAAAAAAAAAIQAAABgAAAAUAAAAQAsAAOEUAAClMwAABRUAABAAAAAmAAAACAAAAP//////////MAAAABQAAAAAAAAAAAD//wAAAQAAAP//AAABAA=="/>
              </a:ext>
            </a:extLst>
          </p:cNvCxnSpPr>
          <p:nvPr/>
        </p:nvCxnSpPr>
        <p:spPr>
          <a:xfrm rot="16200000" flipH="1">
            <a:off x="5100320" y="122555"/>
            <a:ext cx="22860" cy="6566535"/>
          </a:xfrm>
          <a:prstGeom prst="straightConnector1">
            <a:avLst/>
          </a:prstGeom>
          <a:noFill/>
          <a:ln w="9525" cap="flat" cmpd="sng" algn="ctr">
            <a:solidFill>
              <a:srgbClr val="E3E7E6"/>
            </a:solidFill>
            <a:prstDash val="solid"/>
            <a:headEnd type="none"/>
            <a:tailEnd type="none"/>
          </a:ln>
          <a:effectLst/>
        </p:spPr>
      </p:cxnSp>
      <p:cxnSp>
        <p:nvCxnSpPr>
          <p:cNvPr id="9" name="Google Shape;2046;p56"/>
          <p:cNvCxnSpPr>
            <a:extLst>
              <a:ext uri="smNativeData">
                <pr:smNativeData xmlns:pr="smNativeData" xmlns="smNativeData" val="SMDATA_16_miGjYxMAAAAlAAAADQAAAA0AAAAAkAAAAEgAAACQAAAASAAAAAAAAAAAAAAAAAAAAAEAAABQAAAAAAAAAAAA8L8AAAAAAAAAAAAAAAAAAP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BAAAAAAAAAOPn5gAPAAAAAQAAACMAAAAjAAAAIwAAAB4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gD8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OPn5gB/f38A6sBsA8zMzADAwP8Af39/AAAAAAAAAAAAAAAAAAAAAAAAAAAAIQAAABgAAAAUAAAAQAsAAH4KAAClMwAApQoAABAAAAAmAAAACAAAAP//////////MAAAABQAAAAAAAAAAAD//wAAAQAAAP//AAABAA=="/>
              </a:ext>
            </a:extLst>
          </p:cNvCxnSpPr>
          <p:nvPr/>
        </p:nvCxnSpPr>
        <p:spPr>
          <a:xfrm rot="16200000">
            <a:off x="5099685" y="-1565275"/>
            <a:ext cx="24765" cy="6566535"/>
          </a:xfrm>
          <a:prstGeom prst="straightConnector1">
            <a:avLst/>
          </a:prstGeom>
          <a:noFill/>
          <a:ln w="9525" cap="flat" cmpd="sng" algn="ctr">
            <a:solidFill>
              <a:srgbClr val="E3E7E6"/>
            </a:solidFill>
            <a:prstDash val="solid"/>
            <a:headEnd type="none"/>
            <a:tailEnd type="none"/>
          </a:ln>
          <a:effectLst/>
        </p:spPr>
      </p:cxnSp>
      <p:sp>
        <p:nvSpPr>
          <p:cNvPr id="10" name="ЗаголовокСлайда1"/>
          <p:cNvSpPr>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OoED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bgQAAGQAAADSMwAAXwMAAAAAAAAmAAAACAAAAP//////////MAAAABQAAAAAAAAAAAD//wAAAQAAAP//AAABAA=="/>
              </a:ext>
            </a:extLst>
          </p:cNvSpPr>
          <p:nvPr/>
        </p:nvSpPr>
        <p:spPr>
          <a:xfrm>
            <a:off x="720090" y="63500"/>
            <a:ext cx="7703820" cy="484505"/>
          </a:xfrm>
          <a:prstGeom prst="rect">
            <a:avLst/>
          </a:prstGeom>
          <a:noFill/>
          <a:ln>
            <a:noFill/>
          </a:ln>
          <a:effectLst/>
        </p:spPr>
        <p:txBody>
          <a:bodyPr vert="horz" wrap="square" lIns="91440" tIns="91440" rIns="91440" bIns="91440" numCol="1" spcCol="215900" anchor="ctr"/>
          <a:lstStyle/>
          <a:p>
            <a:pPr algn="ctr">
              <a:lnSpc>
                <a:spcPct val="80000"/>
              </a:lnSpc>
              <a:defRPr lang="en-us" sz="1600" cap="none">
                <a:solidFill>
                  <a:srgbClr val="E3E7E6"/>
                </a:solidFill>
                <a:latin typeface="Rubik ExtraBold" pitchFamily="0" charset="0"/>
                <a:ea typeface="Arial" pitchFamily="2" charset="-52"/>
                <a:cs typeface="Arial" pitchFamily="2" charset="-52"/>
              </a:defRPr>
            </a:pPr>
            <a:r>
              <a:t>Following steps were taken to prepare the data for machine learning models:</a:t>
            </a:r>
          </a:p>
        </p:txBody>
      </p:sp>
      <p:sp>
        <p:nvSpPr>
          <p:cNvPr id="11" name="ПодзаголовокСлайда1"/>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ICAg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GQsAAAgGAAClMwAAAwkAAAAAAAAmAAAACAAAAD0wAAAAAAAAMAAAABQAAAAAAAAAAAD//wAAAQAAAP//AAABAA=="/>
              </a:ext>
            </a:extLst>
          </p:cNvSpPr>
          <p:nvPr>
            <p:ph type="subTitle" idx="1"/>
          </p:nvPr>
        </p:nvSpPr>
        <p:spPr>
          <a:xfrm>
            <a:off x="1804035" y="980440"/>
            <a:ext cx="6591300" cy="484505"/>
          </a:xfrm>
        </p:spPr>
        <p:txBody>
          <a:bodyPr vert="horz" wrap="square" lIns="91440" tIns="91440" rIns="91440" bIns="91440" numCol="1" spcCol="215900" anchor="t">
            <a:prstTxWarp prst="textNoShape">
              <a:avLst/>
            </a:prstTxWarp>
          </a:bodyPr>
          <a:lstStyle/>
          <a:p>
            <a:pPr marL="144145" indent="-4445"/>
            <a:r>
              <a:t>Sentiment Intensity Analyzer was used to calculate compound, positive, negative and neutral sentiment score for each user using the clean posts.</a:t>
            </a:r>
          </a:p>
        </p:txBody>
      </p:sp>
    </p:spTree>
  </p:cSld>
  <p:clrMapOvr>
    <a:masterClrMapping/>
  </p:clrMapOvr>
  <p:timing>
    <p:tnLst>
      <p:par>
        <p:cTn id="1" dur="indefinite" restart="never" nodeType="tmRoot"/>
      </p:par>
    </p:tnLst>
  </p:timing>
</p:sld>
</file>

<file path=ppt/slides/slide1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350;p47"/>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OoED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WwwAAKgMAACOMAAANhUAAAAAAAAmAAAACAAAAD2wAAAAAAAAMAAAABQAAAAAAAAAAAD//wAAAQAAAP//AAABAA=="/>
              </a:ext>
            </a:extLst>
          </p:cNvSpPr>
          <p:nvPr>
            <p:ph type="title"/>
          </p:nvPr>
        </p:nvSpPr>
        <p:spPr>
          <a:xfrm>
            <a:off x="2008505" y="2057400"/>
            <a:ext cx="5884545" cy="1390650"/>
          </a:xfrm>
        </p:spPr>
        <p:txBody>
          <a:bodyPr vert="horz" wrap="square" lIns="91440" tIns="91440" rIns="91440" bIns="91440" numCol="1" spcCol="215900" anchor="ctr">
            <a:prstTxWarp prst="textNoShape">
              <a:avLst/>
            </a:prstTxWarp>
          </a:bodyPr>
          <a:lstStyle>
            <a:lvl1pPr>
              <a:lnSpc>
                <a:spcPct val="80000"/>
              </a:lnSpc>
              <a:spcBef>
                <a:spcPts val="0"/>
              </a:spcBef>
              <a:spcAft>
                <a:spcPts val="0"/>
              </a:spcAft>
              <a:buNone/>
              <a:defRPr sz="6000" cap="none"/>
            </a:lvl1pPr>
            <a:lvl2pPr algn="ctr">
              <a:spcBef>
                <a:spcPts val="0"/>
              </a:spcBef>
              <a:spcAft>
                <a:spcPts val="0"/>
              </a:spcAft>
              <a:buNone/>
              <a:defRPr sz="3600" cap="none"/>
            </a:lvl2pPr>
            <a:lvl3pPr algn="ctr">
              <a:spcBef>
                <a:spcPts val="0"/>
              </a:spcBef>
              <a:spcAft>
                <a:spcPts val="0"/>
              </a:spcAft>
              <a:buNone/>
              <a:defRPr sz="3600" cap="none"/>
            </a:lvl3pPr>
            <a:lvl4pPr algn="ctr">
              <a:spcBef>
                <a:spcPts val="0"/>
              </a:spcBef>
              <a:spcAft>
                <a:spcPts val="0"/>
              </a:spcAft>
              <a:buNone/>
              <a:defRPr sz="3600" cap="none"/>
            </a:lvl4pPr>
            <a:lvl5pPr algn="ctr">
              <a:spcBef>
                <a:spcPts val="0"/>
              </a:spcBef>
              <a:spcAft>
                <a:spcPts val="0"/>
              </a:spcAft>
              <a:buNone/>
              <a:defRPr sz="3600" cap="none"/>
            </a:lvl5pPr>
            <a:lvl6pPr algn="ctr">
              <a:spcBef>
                <a:spcPts val="0"/>
              </a:spcBef>
              <a:spcAft>
                <a:spcPts val="0"/>
              </a:spcAft>
              <a:buNone/>
              <a:defRPr sz="3600" cap="none"/>
            </a:lvl6pPr>
            <a:lvl7pPr algn="ctr">
              <a:spcBef>
                <a:spcPts val="0"/>
              </a:spcBef>
              <a:spcAft>
                <a:spcPts val="0"/>
              </a:spcAft>
              <a:buNone/>
              <a:defRPr sz="3600" cap="none"/>
            </a:lvl7pPr>
            <a:lvl8pPr algn="ctr">
              <a:spcBef>
                <a:spcPts val="0"/>
              </a:spcBef>
              <a:spcAft>
                <a:spcPts val="0"/>
              </a:spcAft>
              <a:buNone/>
              <a:defRPr sz="3600" cap="none"/>
            </a:lvl8pPr>
            <a:lvl9pPr algn="ctr">
              <a:spcBef>
                <a:spcPts val="0"/>
              </a:spcBef>
              <a:spcAft>
                <a:spcPts val="0"/>
              </a:spcAft>
              <a:buNone/>
              <a:defRPr sz="3600" cap="none"/>
            </a:lvl9pPr>
          </a:lstStyle>
          <a:p>
            <a:pPr marL="0" indent="0" algn="l">
              <a:spcBef>
                <a:spcPts val="0"/>
              </a:spcBef>
              <a:spcAft>
                <a:spcPts val="0"/>
              </a:spcAft>
              <a:buNone/>
              <a:defRPr lang="en-us" cap="none"/>
            </a:pPr>
            <a:r>
              <a:t>ML MODELS</a:t>
            </a:r>
          </a:p>
        </p:txBody>
      </p:sp>
      <p:sp>
        <p:nvSpPr>
          <p:cNvPr id="3" name="Google Shape;351;p47"/>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OoED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uQ0AADEHAABlFwAAMAwAAAAAAAAmAAAACAAAAD0wAAAAAAAAMAAAABQAAAAAAAAAAAD//wAAAQAAAP//AAABAA=="/>
              </a:ext>
            </a:extLst>
          </p:cNvSpPr>
          <p:nvPr>
            <p:ph type="title" idx="2"/>
          </p:nvPr>
        </p:nvSpPr>
        <p:spPr>
          <a:xfrm>
            <a:off x="2230755" y="1169035"/>
            <a:ext cx="1572260" cy="812165"/>
          </a:xfrm>
        </p:spPr>
        <p:txBody>
          <a:bodyPr vert="horz" wrap="square" lIns="91440" tIns="91440" rIns="91440" bIns="91440" numCol="1" spcCol="215900" anchor="ctr">
            <a:prstTxWarp prst="textNoShape">
              <a:avLst/>
            </a:prstTxWarp>
          </a:bodyPr>
          <a:lstStyle/>
          <a:p>
            <a:pPr marL="0" indent="0" algn="l">
              <a:spcBef>
                <a:spcPts val="0"/>
              </a:spcBef>
              <a:spcAft>
                <a:spcPts val="0"/>
              </a:spcAft>
              <a:buNone/>
            </a:pPr>
            <a:r>
              <a:rPr lang="en-us" cap="none"/>
              <a:t>06.</a:t>
            </a:r>
            <a:endParaRPr lang="en-us" cap="none"/>
          </a:p>
        </p:txBody>
      </p:sp>
      <p:cxnSp>
        <p:nvCxnSpPr>
          <p:cNvPr id="4" name="Google Shape;353;p47"/>
          <p:cNvCxnSpPr>
            <a:extLst>
              <a:ext uri="smNativeData">
                <pr:smNativeData xmlns:pr="smNativeData" xmlns="smNativeData" val="SMDATA_16_miGjYxMAAAAlAAAADQAAAA0AAAAAkAAAAEgAAACQAAAASAAAAAAAAAAAAAAAAAAAAAEAAABQAAAAAAAAAAAA8L8AAAAAAAAAAAAAAAAAAP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BAAAAAAAAAOPn5gAPAAAAAQAAACMAAAAjAAAAIwAAAB4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cD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OPn5gB/f38A6sBsA8zMzADAwP8Af39/AAAAAAAAAAAAAAAAAAAAAAAAAAAAIQAAABgAAAAUAAAAcA0AAK4VAAB5KwAAwhUAABAAAAAmAAAACAAAAP//////////MAAAABQAAAAAAAAAAAD//wAAAQAAAP//AAABAA=="/>
              </a:ext>
            </a:extLst>
          </p:cNvCxnSpPr>
          <p:nvPr/>
        </p:nvCxnSpPr>
        <p:spPr>
          <a:xfrm>
            <a:off x="2184400" y="3524250"/>
            <a:ext cx="4882515" cy="12700"/>
          </a:xfrm>
          <a:prstGeom prst="straightConnector1">
            <a:avLst/>
          </a:prstGeom>
          <a:noFill/>
          <a:ln w="9525" cap="flat" cmpd="sng" algn="ctr">
            <a:solidFill>
              <a:srgbClr val="E3E7E6"/>
            </a:solidFill>
            <a:prstDash val="solid"/>
            <a:headEnd type="none"/>
            <a:tailEnd type="none"/>
          </a:ln>
          <a:effectLst/>
        </p:spPr>
      </p:cxnSp>
    </p:spTree>
  </p:cSld>
  <p:clrMapOvr>
    <a:masterClrMapping/>
  </p:clrMapOvr>
  <p:timing>
    <p:tnLst>
      <p:par>
        <p:cTn id="1" dur="indefinite" restart="never" nodeType="tmRoot"/>
      </p:par>
    </p:tnLst>
  </p:timing>
</p:sld>
</file>

<file path=ppt/slides/slide1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2009;p54"/>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bgQAAJABAADSMwAAiwQAAAAAAAAmAAAACAAAAD0wAAAAAAAAMAAAABQAAAAAAAAAAAD//wAAAQAAAP//AAABAA=="/>
              </a:ext>
            </a:extLst>
          </p:cNvSpPr>
          <p:nvPr>
            <p:ph type="title" idx="15"/>
          </p:nvPr>
        </p:nvSpPr>
        <p:spPr>
          <a:xfrm>
            <a:off x="720090" y="254000"/>
            <a:ext cx="7703820" cy="484505"/>
          </a:xfrm>
        </p:spPr>
        <p:txBody>
          <a:bodyPr vert="horz" wrap="square" lIns="91440" tIns="91440" rIns="91440" bIns="91440" numCol="1" spcCol="215900" anchor="ctr">
            <a:prstTxWarp prst="textNoShape">
              <a:avLst/>
            </a:prstTxWarp>
          </a:bodyPr>
          <a:lstStyle/>
          <a:p>
            <a:pPr>
              <a:defRPr sz="2400" cap="none">
                <a:solidFill>
                  <a:schemeClr val="bg1"/>
                </a:solidFill>
                <a:latin typeface="Arial" pitchFamily="2" charset="-52"/>
                <a:ea typeface="Arial" pitchFamily="2" charset="-52"/>
                <a:cs typeface="Arial" pitchFamily="2" charset="-52"/>
              </a:defRPr>
            </a:pPr>
            <a:r>
              <a:t>This was our final step. Various classifications models were used in this step on the dataset.</a:t>
            </a:r>
          </a:p>
        </p:txBody>
      </p:sp>
      <p:sp>
        <p:nvSpPr>
          <p:cNvPr id="3" name="Google Shape;2010;p54"/>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bgQAAPUGAAC3HQAAXQkAAAAAAAAmAAAACAAAAL2wAAAAAAAAMAAAABQAAAAAAAAAAAD//wAAAQAAAP//AAABAA=="/>
              </a:ext>
            </a:extLst>
          </p:cNvSpPr>
          <p:nvPr>
            <p:ph type="title"/>
          </p:nvPr>
        </p:nvSpPr>
        <p:spPr>
          <a:xfrm>
            <a:off x="720090" y="1130935"/>
            <a:ext cx="4110355" cy="391160"/>
          </a:xfrm>
        </p:spPr>
        <p:txBody>
          <a:bodyPr vert="horz" wrap="square" lIns="91440" tIns="91440" rIns="91440" bIns="91440" numCol="1" spcCol="215900" anchor="t">
            <a:prstTxWarp prst="textNoShape">
              <a:avLst/>
            </a:prstTxWarp>
          </a:bodyPr>
          <a:lstStyle>
            <a:lvl1pPr>
              <a:spcBef>
                <a:spcPts val="0"/>
              </a:spcBef>
              <a:spcAft>
                <a:spcPts val="0"/>
              </a:spcAft>
              <a:buNone/>
              <a:defRPr sz="2000" cap="none">
                <a:solidFill>
                  <a:srgbClr val="EAC06C"/>
                </a:solidFill>
              </a:defRPr>
            </a:lvl1pPr>
            <a:lvl2pPr algn="ctr">
              <a:spcBef>
                <a:spcPts val="0"/>
              </a:spcBef>
              <a:spcAft>
                <a:spcPts val="0"/>
              </a:spcAft>
              <a:buNone/>
              <a:defRPr sz="2500" cap="none"/>
            </a:lvl2pPr>
            <a:lvl3pPr algn="ctr">
              <a:spcBef>
                <a:spcPts val="0"/>
              </a:spcBef>
              <a:spcAft>
                <a:spcPts val="0"/>
              </a:spcAft>
              <a:buNone/>
              <a:defRPr sz="2500" cap="none"/>
            </a:lvl3pPr>
            <a:lvl4pPr algn="ctr">
              <a:spcBef>
                <a:spcPts val="0"/>
              </a:spcBef>
              <a:spcAft>
                <a:spcPts val="0"/>
              </a:spcAft>
              <a:buNone/>
              <a:defRPr sz="2500" cap="none"/>
            </a:lvl4pPr>
            <a:lvl5pPr algn="ctr">
              <a:spcBef>
                <a:spcPts val="0"/>
              </a:spcBef>
              <a:spcAft>
                <a:spcPts val="0"/>
              </a:spcAft>
              <a:buNone/>
              <a:defRPr sz="2500" cap="none"/>
            </a:lvl5pPr>
            <a:lvl6pPr algn="ctr">
              <a:spcBef>
                <a:spcPts val="0"/>
              </a:spcBef>
              <a:spcAft>
                <a:spcPts val="0"/>
              </a:spcAft>
              <a:buNone/>
              <a:defRPr sz="2500" cap="none"/>
            </a:lvl6pPr>
            <a:lvl7pPr algn="ctr">
              <a:spcBef>
                <a:spcPts val="0"/>
              </a:spcBef>
              <a:spcAft>
                <a:spcPts val="0"/>
              </a:spcAft>
              <a:buNone/>
              <a:defRPr sz="2500" cap="none"/>
            </a:lvl7pPr>
            <a:lvl8pPr algn="ctr">
              <a:spcBef>
                <a:spcPts val="0"/>
              </a:spcBef>
              <a:spcAft>
                <a:spcPts val="0"/>
              </a:spcAft>
              <a:buNone/>
              <a:defRPr sz="2500" cap="none"/>
            </a:lvl8pPr>
            <a:lvl9pPr algn="ctr">
              <a:spcBef>
                <a:spcPts val="0"/>
              </a:spcBef>
              <a:spcAft>
                <a:spcPts val="0"/>
              </a:spcAft>
              <a:buNone/>
              <a:defRPr sz="2500" cap="none"/>
            </a:lvl9pPr>
          </a:lstStyle>
          <a:p>
            <a:pPr>
              <a:defRPr lang="en-us" sz="1400" cap="none"/>
            </a:pPr>
            <a:r>
              <a:t>1.The data was split into X (input features) and y (target).</a:t>
            </a:r>
          </a:p>
        </p:txBody>
      </p:sp>
      <p:sp>
        <p:nvSpPr>
          <p:cNvPr id="4" name="Google Shape;2011;p54"/>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bgQAACUKAACFGgAAlQwAAAAAAAAmAAAACAAAAD0wAAAAAAAAMAAAABQAAAAAAAAAAAD//wAAAQAAAP//AAABAA=="/>
              </a:ext>
            </a:extLst>
          </p:cNvSpPr>
          <p:nvPr>
            <p:ph type="subTitle" idx="1"/>
          </p:nvPr>
        </p:nvSpPr>
        <p:spPr>
          <a:xfrm>
            <a:off x="720090" y="1649095"/>
            <a:ext cx="3590925" cy="396240"/>
          </a:xfrm>
        </p:spPr>
        <p:txBody>
          <a:bodyPr vert="horz" wrap="square" lIns="91440" tIns="91440" rIns="91440" bIns="91440" numCol="1" spcCol="215900" anchor="t">
            <a:prstTxWarp prst="textNoShape">
              <a:avLst/>
            </a:prstTxWarp>
          </a:bodyPr>
          <a:lstStyle/>
          <a:p>
            <a:pPr marL="0" indent="0">
              <a:buClrTx/>
              <a:buSzTx/>
              <a:buFont typeface="Wingdings" pitchFamily="2" charset="2"/>
              <a:buChar char=""/>
              <a:defRPr lang="en-us" cap="none"/>
            </a:pPr>
            <a:r>
              <a:t>X comprised of clean posts, compound sentiment score, pos tag counts, and various other counts.</a:t>
            </a:r>
          </a:p>
          <a:p>
            <a:pPr marL="0" indent="0" algn="l">
              <a:spcBef>
                <a:spcPts val="0"/>
              </a:spcBef>
              <a:spcAft>
                <a:spcPts val="0"/>
              </a:spcAft>
              <a:buSzTx/>
              <a:buFont typeface="Wingdings" pitchFamily="2" charset="2"/>
              <a:buChar char=""/>
              <a:defRPr lang="en-us" sz="1400" cap="none"/>
            </a:pPr>
            <a:r>
              <a:t>Y was set to four target features - is_Extrovert, is_Sensing, is_Thinking, is_Judging</a:t>
            </a:r>
          </a:p>
        </p:txBody>
      </p:sp>
      <p:sp>
        <p:nvSpPr>
          <p:cNvPr id="5" name="Google Shape;2012;p54"/>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4x4AAPUGAAD+NAAAZQkAAAAAAAAmAAAACAAAAL2wAAAAAAAAMAAAABQAAAAAAAAAAAD//wAAAQAAAP//AAABAA=="/>
              </a:ext>
            </a:extLst>
          </p:cNvSpPr>
          <p:nvPr>
            <p:ph type="title" idx="2"/>
          </p:nvPr>
        </p:nvSpPr>
        <p:spPr>
          <a:xfrm>
            <a:off x="5020945" y="1130935"/>
            <a:ext cx="3593465" cy="396240"/>
          </a:xfrm>
        </p:spPr>
        <p:txBody>
          <a:bodyPr vert="horz" wrap="square" lIns="91440" tIns="91440" rIns="91440" bIns="91440" numCol="1" spcCol="215900" anchor="t">
            <a:prstTxWarp prst="textNoShape">
              <a:avLst/>
            </a:prstTxWarp>
          </a:bodyPr>
          <a:lstStyle>
            <a:lvl1pPr>
              <a:spcBef>
                <a:spcPts val="0"/>
              </a:spcBef>
              <a:spcAft>
                <a:spcPts val="0"/>
              </a:spcAft>
              <a:buNone/>
              <a:defRPr sz="2000" cap="none">
                <a:solidFill>
                  <a:srgbClr val="EAC06C"/>
                </a:solidFill>
              </a:defRPr>
            </a:lvl1pPr>
            <a:lvl2pPr algn="ctr">
              <a:spcBef>
                <a:spcPts val="0"/>
              </a:spcBef>
              <a:spcAft>
                <a:spcPts val="0"/>
              </a:spcAft>
              <a:buNone/>
              <a:defRPr sz="2500" cap="none"/>
            </a:lvl2pPr>
            <a:lvl3pPr algn="ctr">
              <a:spcBef>
                <a:spcPts val="0"/>
              </a:spcBef>
              <a:spcAft>
                <a:spcPts val="0"/>
              </a:spcAft>
              <a:buNone/>
              <a:defRPr sz="2500" cap="none"/>
            </a:lvl3pPr>
            <a:lvl4pPr algn="ctr">
              <a:spcBef>
                <a:spcPts val="0"/>
              </a:spcBef>
              <a:spcAft>
                <a:spcPts val="0"/>
              </a:spcAft>
              <a:buNone/>
              <a:defRPr sz="2500" cap="none"/>
            </a:lvl4pPr>
            <a:lvl5pPr algn="ctr">
              <a:spcBef>
                <a:spcPts val="0"/>
              </a:spcBef>
              <a:spcAft>
                <a:spcPts val="0"/>
              </a:spcAft>
              <a:buNone/>
              <a:defRPr sz="2500" cap="none"/>
            </a:lvl5pPr>
            <a:lvl6pPr algn="ctr">
              <a:spcBef>
                <a:spcPts val="0"/>
              </a:spcBef>
              <a:spcAft>
                <a:spcPts val="0"/>
              </a:spcAft>
              <a:buNone/>
              <a:defRPr sz="2500" cap="none"/>
            </a:lvl6pPr>
            <a:lvl7pPr algn="ctr">
              <a:spcBef>
                <a:spcPts val="0"/>
              </a:spcBef>
              <a:spcAft>
                <a:spcPts val="0"/>
              </a:spcAft>
              <a:buNone/>
              <a:defRPr sz="2500" cap="none"/>
            </a:lvl7pPr>
            <a:lvl8pPr algn="ctr">
              <a:spcBef>
                <a:spcPts val="0"/>
              </a:spcBef>
              <a:spcAft>
                <a:spcPts val="0"/>
              </a:spcAft>
              <a:buNone/>
              <a:defRPr sz="2500" cap="none"/>
            </a:lvl8pPr>
            <a:lvl9pPr algn="ctr">
              <a:spcBef>
                <a:spcPts val="0"/>
              </a:spcBef>
              <a:spcAft>
                <a:spcPts val="0"/>
              </a:spcAft>
              <a:buNone/>
              <a:defRPr sz="2500" cap="none"/>
            </a:lvl9pPr>
          </a:lstStyle>
          <a:p>
            <a:pPr>
              <a:defRPr lang="en-us" sz="1400" cap="none"/>
            </a:pPr>
            <a:r>
              <a:t>3. Since the data was imbalanced Imbalance Learn Pipeline was used to create the models. The pipeline was composed of preprocess (from the above step), random under sampler (to handle class imbalance) and the classification model.</a:t>
            </a:r>
          </a:p>
        </p:txBody>
      </p:sp>
      <p:sp>
        <p:nvSpPr>
          <p:cNvPr id="6" name="Google Shape;2016;p54"/>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bgQAAEQWAACFGgAArxgAAAAAAAAmAAAACAAAAL2wAAAAAAAAMAAAABQAAAAAAAAAAAD//wAAAQAAAP//AAABAA=="/>
              </a:ext>
            </a:extLst>
          </p:cNvSpPr>
          <p:nvPr>
            <p:ph type="title" idx="6"/>
          </p:nvPr>
        </p:nvSpPr>
        <p:spPr>
          <a:xfrm>
            <a:off x="720090" y="3619500"/>
            <a:ext cx="3590925" cy="393065"/>
          </a:xfrm>
        </p:spPr>
        <p:txBody>
          <a:bodyPr vert="horz" wrap="square" lIns="91440" tIns="91440" rIns="91440" bIns="91440" numCol="1" spcCol="215900" anchor="t">
            <a:prstTxWarp prst="textNoShape">
              <a:avLst/>
            </a:prstTxWarp>
          </a:bodyPr>
          <a:lstStyle>
            <a:lvl1pPr>
              <a:spcBef>
                <a:spcPts val="0"/>
              </a:spcBef>
              <a:spcAft>
                <a:spcPts val="0"/>
              </a:spcAft>
              <a:buNone/>
              <a:defRPr sz="2000" cap="none">
                <a:solidFill>
                  <a:srgbClr val="EAC06C"/>
                </a:solidFill>
              </a:defRPr>
            </a:lvl1pPr>
            <a:lvl2pPr algn="ctr">
              <a:spcBef>
                <a:spcPts val="0"/>
              </a:spcBef>
              <a:spcAft>
                <a:spcPts val="0"/>
              </a:spcAft>
              <a:buNone/>
              <a:defRPr sz="2500" cap="none"/>
            </a:lvl2pPr>
            <a:lvl3pPr algn="ctr">
              <a:spcBef>
                <a:spcPts val="0"/>
              </a:spcBef>
              <a:spcAft>
                <a:spcPts val="0"/>
              </a:spcAft>
              <a:buNone/>
              <a:defRPr sz="2500" cap="none"/>
            </a:lvl3pPr>
            <a:lvl4pPr algn="ctr">
              <a:spcBef>
                <a:spcPts val="0"/>
              </a:spcBef>
              <a:spcAft>
                <a:spcPts val="0"/>
              </a:spcAft>
              <a:buNone/>
              <a:defRPr sz="2500" cap="none"/>
            </a:lvl4pPr>
            <a:lvl5pPr algn="ctr">
              <a:spcBef>
                <a:spcPts val="0"/>
              </a:spcBef>
              <a:spcAft>
                <a:spcPts val="0"/>
              </a:spcAft>
              <a:buNone/>
              <a:defRPr sz="2500" cap="none"/>
            </a:lvl5pPr>
            <a:lvl6pPr algn="ctr">
              <a:spcBef>
                <a:spcPts val="0"/>
              </a:spcBef>
              <a:spcAft>
                <a:spcPts val="0"/>
              </a:spcAft>
              <a:buNone/>
              <a:defRPr sz="2500" cap="none"/>
            </a:lvl6pPr>
            <a:lvl7pPr algn="ctr">
              <a:spcBef>
                <a:spcPts val="0"/>
              </a:spcBef>
              <a:spcAft>
                <a:spcPts val="0"/>
              </a:spcAft>
              <a:buNone/>
              <a:defRPr sz="2500" cap="none"/>
            </a:lvl7pPr>
            <a:lvl8pPr algn="ctr">
              <a:spcBef>
                <a:spcPts val="0"/>
              </a:spcBef>
              <a:spcAft>
                <a:spcPts val="0"/>
              </a:spcAft>
              <a:buNone/>
              <a:defRPr sz="2500" cap="none"/>
            </a:lvl8pPr>
            <a:lvl9pPr algn="ctr">
              <a:spcBef>
                <a:spcPts val="0"/>
              </a:spcBef>
              <a:spcAft>
                <a:spcPts val="0"/>
              </a:spcAft>
              <a:buNone/>
              <a:defRPr sz="2500" cap="none"/>
            </a:lvl9pPr>
          </a:lstStyle>
          <a:p>
            <a:pPr>
              <a:defRPr lang="en-us" sz="1400" cap="none"/>
            </a:pPr>
            <a:r>
              <a:t>2. Preprocessing step was designed to vectorize the clean posts and to select k best features out of the other (non-word) features using column transformer.</a:t>
            </a:r>
          </a:p>
        </p:txBody>
      </p:sp>
      <p:sp>
        <p:nvSpPr>
          <p:cNvPr id="7" name="Google Shape;2020;p54"/>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4x4AAEQWAAD+NAAArxgAAAAAAAAmAAAACAAAAL2wAAAAAAAAMAAAABQAAAAAAAAAAAD//wAAAQAAAP//AAABAA=="/>
              </a:ext>
            </a:extLst>
          </p:cNvSpPr>
          <p:nvPr>
            <p:ph type="title" idx="13"/>
          </p:nvPr>
        </p:nvSpPr>
        <p:spPr>
          <a:xfrm>
            <a:off x="5020945" y="3619500"/>
            <a:ext cx="3593465" cy="393065"/>
          </a:xfrm>
        </p:spPr>
        <p:txBody>
          <a:bodyPr vert="horz" wrap="square" lIns="91440" tIns="91440" rIns="91440" bIns="91440" numCol="1" spcCol="215900" anchor="t">
            <a:prstTxWarp prst="textNoShape">
              <a:avLst/>
            </a:prstTxWarp>
          </a:bodyPr>
          <a:lstStyle>
            <a:lvl1pPr>
              <a:spcBef>
                <a:spcPts val="0"/>
              </a:spcBef>
              <a:spcAft>
                <a:spcPts val="0"/>
              </a:spcAft>
              <a:buNone/>
              <a:defRPr sz="2000" cap="none">
                <a:solidFill>
                  <a:srgbClr val="EAC06C"/>
                </a:solidFill>
              </a:defRPr>
            </a:lvl1pPr>
            <a:lvl2pPr algn="ctr">
              <a:spcBef>
                <a:spcPts val="0"/>
              </a:spcBef>
              <a:spcAft>
                <a:spcPts val="0"/>
              </a:spcAft>
              <a:buNone/>
              <a:defRPr sz="2500" cap="none"/>
            </a:lvl2pPr>
            <a:lvl3pPr algn="ctr">
              <a:spcBef>
                <a:spcPts val="0"/>
              </a:spcBef>
              <a:spcAft>
                <a:spcPts val="0"/>
              </a:spcAft>
              <a:buNone/>
              <a:defRPr sz="2500" cap="none"/>
            </a:lvl3pPr>
            <a:lvl4pPr algn="ctr">
              <a:spcBef>
                <a:spcPts val="0"/>
              </a:spcBef>
              <a:spcAft>
                <a:spcPts val="0"/>
              </a:spcAft>
              <a:buNone/>
              <a:defRPr sz="2500" cap="none"/>
            </a:lvl4pPr>
            <a:lvl5pPr algn="ctr">
              <a:spcBef>
                <a:spcPts val="0"/>
              </a:spcBef>
              <a:spcAft>
                <a:spcPts val="0"/>
              </a:spcAft>
              <a:buNone/>
              <a:defRPr sz="2500" cap="none"/>
            </a:lvl5pPr>
            <a:lvl6pPr algn="ctr">
              <a:spcBef>
                <a:spcPts val="0"/>
              </a:spcBef>
              <a:spcAft>
                <a:spcPts val="0"/>
              </a:spcAft>
              <a:buNone/>
              <a:defRPr sz="2500" cap="none"/>
            </a:lvl6pPr>
            <a:lvl7pPr algn="ctr">
              <a:spcBef>
                <a:spcPts val="0"/>
              </a:spcBef>
              <a:spcAft>
                <a:spcPts val="0"/>
              </a:spcAft>
              <a:buNone/>
              <a:defRPr sz="2500" cap="none"/>
            </a:lvl7pPr>
            <a:lvl8pPr algn="ctr">
              <a:spcBef>
                <a:spcPts val="0"/>
              </a:spcBef>
              <a:spcAft>
                <a:spcPts val="0"/>
              </a:spcAft>
              <a:buNone/>
              <a:defRPr sz="2500" cap="none"/>
            </a:lvl8pPr>
            <a:lvl9pPr algn="ctr">
              <a:spcBef>
                <a:spcPts val="0"/>
              </a:spcBef>
              <a:spcAft>
                <a:spcPts val="0"/>
              </a:spcAft>
              <a:buNone/>
              <a:defRPr sz="2500" cap="none"/>
            </a:lvl9pPr>
          </a:lstStyle>
          <a:p>
            <a:pPr>
              <a:defRPr lang="en-us" sz="1400" cap="none"/>
            </a:pPr>
            <a:r>
              <a:t>4. Following models were built, trained and tested on dataset:</a:t>
            </a:r>
          </a:p>
        </p:txBody>
      </p:sp>
      <p:cxnSp>
        <p:nvCxnSpPr>
          <p:cNvPr id="8" name="Google Shape;2023;p54"/>
          <p:cNvCxnSpPr>
            <a:extLst>
              <a:ext uri="smNativeData">
                <pr:smNativeData xmlns:pr="smNativeData" xmlns="smNativeData" val="SMDATA_16_miGjYxMAAAAlAAAADQAAAA0AAAAAkAAAAEgAAACQAAAASAAAAAAAAAAAAAAAAAAAAAEAAABQAAAAAAAAAAAA8L8AAAAAAAAAAAAAAAAAAP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BAAAAAAAAAOPn5gAPAAAAAQAAACMAAAAjAAAAIwAAAB4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Obn4wQ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OPn5gB/f38A6sBsA8zMzADAwP8Af39/AAAAAAAAAAAAAAAAAAAAAAAAAAAAIQAAABgAAAAUAAAAaQQAAOEUAACJGgAA9RQAABAAAAAmAAAACAAAAP//////////MAAAABQAAAAAAAAAAAD//wAAAQAAAP//AAABAA=="/>
              </a:ext>
            </a:extLst>
          </p:cNvCxnSpPr>
          <p:nvPr/>
        </p:nvCxnSpPr>
        <p:spPr>
          <a:xfrm>
            <a:off x="716915" y="3394075"/>
            <a:ext cx="3596640" cy="12700"/>
          </a:xfrm>
          <a:prstGeom prst="straightConnector1">
            <a:avLst/>
          </a:prstGeom>
          <a:noFill/>
          <a:ln w="9525" cap="flat" cmpd="sng" algn="ctr">
            <a:solidFill>
              <a:srgbClr val="E3E7E6"/>
            </a:solidFill>
            <a:prstDash val="solid"/>
            <a:headEnd type="none"/>
            <a:tailEnd type="none"/>
          </a:ln>
          <a:effectLst/>
        </p:spPr>
      </p:cxnSp>
      <p:cxnSp>
        <p:nvCxnSpPr>
          <p:cNvPr id="9" name="Google Shape;2025;p54"/>
          <p:cNvCxnSpPr>
            <a:extLst>
              <a:ext uri="smNativeData">
                <pr:smNativeData xmlns:pr="smNativeData" xmlns="smNativeData" val="SMDATA_16_miGjYxMAAAAlAAAADQAAAA0AAAAAkAAAAEgAAACQAAAASAAAAAAAAAAAAAAAAAAAAAEAAABQAAAAAAAAAAAA8L8AAAAAAAAAAAAAAAAAAP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BAAAAAAAAAOPn5gAPAAAAAQAAACMAAAAjAAAAIwAAAB4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QD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OPn5gB/f38A6sBsA8zMzADAwP8Af39/AAAAAAAAAAAAAAAAAAAAAAAAAAAAIQAAABgAAAAUAAAA4x4AAOEUAAADNQAA9RQAABAAAAAmAAAACAAAAP//////////MAAAABQAAAAAAAAAAAD//wAAAQAAAP//AAABAA=="/>
              </a:ext>
            </a:extLst>
          </p:cNvCxnSpPr>
          <p:nvPr/>
        </p:nvCxnSpPr>
        <p:spPr>
          <a:xfrm>
            <a:off x="5020945" y="3394075"/>
            <a:ext cx="3596640" cy="12700"/>
          </a:xfrm>
          <a:prstGeom prst="straightConnector1">
            <a:avLst/>
          </a:prstGeom>
          <a:noFill/>
          <a:ln w="9525" cap="flat" cmpd="sng" algn="ctr">
            <a:solidFill>
              <a:srgbClr val="E3E7E6"/>
            </a:solidFill>
            <a:prstDash val="solid"/>
            <a:headEnd type="none"/>
            <a:tailEnd type="none"/>
          </a:ln>
          <a:effectLst/>
        </p:spPr>
      </p:cxnSp>
    </p:spTree>
  </p:cSld>
  <p:clrMapOvr>
    <a:masterClrMapping/>
  </p:clrMapOvr>
  <p:timing>
    <p:tnLst>
      <p:par>
        <p:cTn id="1" dur="indefinite" restart="never" nodeType="tmRoot"/>
      </p:par>
    </p:tnLst>
  </p:timing>
</p:sld>
</file>

<file path=ppt/slides/slide1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oogle Shape;405;p52"/>
          <p:cNvPicPr>
            <a:extLst>
              <a:ext uri="smNativeData">
                <pr:smNativeData xmlns:pr="smNativeData" xmlns="smNativeData" val="SMDATA_18_miGjYxMAAAAlAAAAEQAAAA0AAAAAkAAAAEgAAACQAAAASAAAAAAAAAAAAAAAAAAAAAEAAABQAAAAi3H+JhQiw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AcAAAA4AAAAAAAAAAAAAAAAAAAA////AAAAAAAAAAAA1wgAAMUMAADjAgAAOQAAAAAAAABkAAAAZAAAAAAAAAAjAAAABAAAAGUAAAAXAAAAFAAAAAAAAAAAAAAA/38AAP9/AAAAAAAACQAAAAQAAAATExMT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N2p/AXj5+YBAAAAAAAAAAAAAAAAAAAAAAAAAAAAAAAAAAAAAAAAAAAYFzoCf39/AOrAbAPMzMwAwMD/AH9/fwAAAAAAAAAAAAAAAAD///8AAAAAACEAAAAYAAAAFAAAAB0DAABnAgAAIzUAAD0dAAAQAAAAJgAAAAgAAAD//////////zAAAAAUAAAAAAAAAAAA//8AAAEAAAD//wAAAQA="/>
              </a:ext>
            </a:extLst>
          </p:cNvPicPr>
          <p:nvPr/>
        </p:nvPicPr>
        <p:blipFill>
          <a:blip r:embed="rId3"/>
          <a:srcRect l="22630" t="32690" r="7390" b="570"/>
          <a:stretch>
            <a:fillRect/>
          </a:stretch>
        </p:blipFill>
        <p:spPr>
          <a:xfrm>
            <a:off x="506095" y="390525"/>
            <a:ext cx="8131810" cy="4362450"/>
          </a:xfrm>
          <a:prstGeom prst="roundRect">
            <a:avLst>
              <a:gd name="adj" fmla="val 6302"/>
            </a:avLst>
          </a:prstGeom>
          <a:noFill/>
          <a:ln>
            <a:noFill/>
          </a:ln>
          <a:effectLst/>
        </p:spPr>
      </p:pic>
      <p:sp>
        <p:nvSpPr>
          <p:cNvPr id="3" name="Google Shape;406;p52"/>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DAAAA6nWRDahp5wAAAAAAAAAAAAAAAAAAAAAAAAAAAAAAAAAAAAAAeAAAAAEAAABAAAAAnf///2QAAADh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6nWRBqhp5wAAAAAAAAAAAAAAAAAAAAAAAAAAAAAAAAAAAAAAAAAAABgXOgJ/f38A6sBsA8zMzADAwP8Af39/AAAAAAAAAAAAAAAAAAAAAAAAAAAAIQAAABgAAAAUAAAAxBgAABnc//8YVAAAOg8AABAAAAAmAAAACAAAAP//////////MAAAABQAAAAKAAAAAAD//x5SAQAAAP//O7kAAA=="/>
              </a:ext>
            </a:extLst>
          </p:cNvSpPr>
          <p:nvPr/>
        </p:nvSpPr>
        <p:spPr>
          <a:xfrm rot="17999979">
            <a:off x="4692015" y="-6502400"/>
            <a:ext cx="8311515" cy="9644380"/>
          </a:xfrm>
          <a:custGeom>
            <a:avLst/>
            <a:gdLst/>
            <a:ahLst/>
            <a:cxnLst/>
            <a:rect l="0" t="0" r="9644558" b="8311317"/>
            <a:pathLst>
              <a:path w="8311515" h="9644380">
                <a:moveTo>
                  <a:pt x="7435295" y="0"/>
                </a:moveTo>
                <a:cubicBezTo>
                  <a:pt x="7379403" y="0"/>
                  <a:pt x="7322594" y="5759"/>
                  <a:pt x="7265654" y="17671"/>
                </a:cubicBezTo>
                <a:cubicBezTo>
                  <a:pt x="6819952" y="111260"/>
                  <a:pt x="6536300" y="549099"/>
                  <a:pt x="6631331" y="994923"/>
                </a:cubicBezTo>
                <a:cubicBezTo>
                  <a:pt x="6632902" y="1002646"/>
                  <a:pt x="6776364" y="1795862"/>
                  <a:pt x="6336815" y="2288415"/>
                </a:cubicBezTo>
                <a:cubicBezTo>
                  <a:pt x="5986667" y="2682798"/>
                  <a:pt x="5344883" y="2792225"/>
                  <a:pt x="4740536" y="2792225"/>
                </a:cubicBezTo>
                <a:cubicBezTo>
                  <a:pt x="4557019" y="2792225"/>
                  <a:pt x="4376906" y="2782146"/>
                  <a:pt x="4209490" y="2766831"/>
                </a:cubicBezTo>
                <a:cubicBezTo>
                  <a:pt x="4029900" y="2750339"/>
                  <a:pt x="3853583" y="2742223"/>
                  <a:pt x="3681193" y="2742223"/>
                </a:cubicBezTo>
                <a:cubicBezTo>
                  <a:pt x="2299453" y="2742223"/>
                  <a:pt x="1165106" y="3263573"/>
                  <a:pt x="522144" y="4209935"/>
                </a:cubicBezTo>
                <a:cubicBezTo>
                  <a:pt x="221345" y="4654057"/>
                  <a:pt x="48300" y="5171480"/>
                  <a:pt x="23430" y="5707621"/>
                </a:cubicBezTo>
                <a:cubicBezTo>
                  <a:pt x="0" y="6249913"/>
                  <a:pt x="116890" y="6789195"/>
                  <a:pt x="366247" y="7272324"/>
                </a:cubicBezTo>
                <a:cubicBezTo>
                  <a:pt x="707624" y="7947081"/>
                  <a:pt x="1285793" y="8520657"/>
                  <a:pt x="2035434" y="8928915"/>
                </a:cubicBezTo>
                <a:cubicBezTo>
                  <a:pt x="2833378" y="9362173"/>
                  <a:pt x="3799654" y="9603803"/>
                  <a:pt x="4909261" y="9642678"/>
                </a:cubicBezTo>
                <a:lnTo>
                  <a:pt x="4940414" y="9642678"/>
                </a:lnTo>
                <a:lnTo>
                  <a:pt x="4940414" y="9644249"/>
                </a:lnTo>
                <a:cubicBezTo>
                  <a:pt x="5387686" y="9642678"/>
                  <a:pt x="5750792" y="9284291"/>
                  <a:pt x="5758646" y="8837028"/>
                </a:cubicBezTo>
                <a:cubicBezTo>
                  <a:pt x="5766500" y="8391334"/>
                  <a:pt x="5415829" y="8018811"/>
                  <a:pt x="4968557" y="8001664"/>
                </a:cubicBezTo>
                <a:cubicBezTo>
                  <a:pt x="4116030" y="7972082"/>
                  <a:pt x="3392829" y="7797470"/>
                  <a:pt x="2819372" y="7485812"/>
                </a:cubicBezTo>
                <a:cubicBezTo>
                  <a:pt x="2364246" y="7238030"/>
                  <a:pt x="2021429" y="6907654"/>
                  <a:pt x="1831236" y="6530549"/>
                </a:cubicBezTo>
                <a:cubicBezTo>
                  <a:pt x="1589734" y="6055143"/>
                  <a:pt x="1608452" y="5533139"/>
                  <a:pt x="1881109" y="5132604"/>
                </a:cubicBezTo>
                <a:cubicBezTo>
                  <a:pt x="2210705" y="4648429"/>
                  <a:pt x="2854060" y="4383761"/>
                  <a:pt x="3678837" y="4383761"/>
                </a:cubicBezTo>
                <a:cubicBezTo>
                  <a:pt x="3802010" y="4383761"/>
                  <a:pt x="3929110" y="4389652"/>
                  <a:pt x="4059876" y="4401694"/>
                </a:cubicBezTo>
                <a:cubicBezTo>
                  <a:pt x="4296798" y="4423422"/>
                  <a:pt x="4524295" y="4434417"/>
                  <a:pt x="4744070" y="4434417"/>
                </a:cubicBezTo>
                <a:cubicBezTo>
                  <a:pt x="5993998" y="4434417"/>
                  <a:pt x="6941555" y="4082182"/>
                  <a:pt x="7564883" y="3380854"/>
                </a:cubicBezTo>
                <a:cubicBezTo>
                  <a:pt x="7985714" y="2907149"/>
                  <a:pt x="8235071" y="2285273"/>
                  <a:pt x="8288084" y="1580803"/>
                </a:cubicBezTo>
                <a:cubicBezTo>
                  <a:pt x="8311384" y="1272287"/>
                  <a:pt x="8295807" y="960629"/>
                  <a:pt x="8239783" y="656694"/>
                </a:cubicBezTo>
                <a:cubicBezTo>
                  <a:pt x="8159544" y="267939"/>
                  <a:pt x="7817251" y="0"/>
                  <a:pt x="7435295" y="0"/>
                </a:cubicBezTo>
                <a:close/>
              </a:path>
            </a:pathLst>
          </a:custGeom>
          <a:gradFill flip="none" rotWithShape="0">
            <a:gsLst>
              <a:gs pos="0">
                <a:schemeClr val="accent2"/>
              </a:gs>
              <a:gs pos="100000">
                <a:srgbClr val="A869E7"/>
              </a:gs>
            </a:gsLst>
            <a:lin ang="810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pic>
        <p:nvPicPr>
          <p:cNvPr id="4" name="Google Shape;407;p52"/>
          <p:cNvPicPr>
            <a:extLst>
              <a:ext uri="smNativeData">
                <pr:smNativeData xmlns:pr="smNativeData" xmlns="smNativeData" val="SMDATA_18_miGjYxMAAAAlAAAAEQAAAA0AAAAAkAAAAEgAAACQAAAASAAAAAAAAAAAAAAAAAAAAAEAAABQAAAAkNrEyf0OzT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QAAAAAAAAAGAAAAAAAAAAEAAAAAAAAAQAAAAAAAAADDAAAAZAAAAGQAAAAAAAAAy8vLAEAAAAAAAAAAwwAAAGQAAABkAAAAAAAAAAcAAAA4AAAAAAAAAAAAAAAAAAAA////AAAAAAAAAAAA8w8AAB0JAAAPAwAAGwgAAAAAAABkAAAAZAAAAAAAAAAjAAAABAAAAGUAAAAXAAAAFAAAAAAAAAAAAAAA/38AAP9/AAAAAAAACQAAAAQAAAAnIx0aHgAAAGgAAAAAAAAAAAAAAAAAAAAAAAAAAAAAABAnAAAQJwAAAAAAAAAAAAAAAAAAAAAAAAAAAAAAAAAAAAAAAAAAAAA+BgAAAAAAAMDA/wAAAAAAAAAAAAAAAAAAAAAAZAAAAAAAAAB/f38ACgAAACIAAAAYAAAAAAAAAAAAAAAAAAAAAAAAAAAAAAAAAAAAJAAAACQAAAAAAAAABwAAAAAAAAAAAAAAAAAAAAAAAAAAAAAAAAAAAH9/fwAlAAAAWAAAAAAAAAAAAAAAAAAAAAAAAAAAAAAAAAAAAAAAAAAAAAAAAAAAAAAAAAAAAAAAPwAAAAAAAACghgEAAAAAAAAAAAAAAAAADAAAAAEAAAAAAAAAAAAAAAAAAAAfAAAAVAAAAN2p/AXj5+YBAAAAAAAAAAAAAAAAAAAAAAAAAAAAAAAAAAAAAAAAAAAYFzoCf39/AAAAAADLy8sAwMD/AH9/fwAAAAAAAAAAAAAAAAD///8AAAAAACEAAAAYAAAAFAAAANYXAABqBAAA2jMAAD0dAAAQAAAAJgAAAAgAAAD//////////zAAAAAUAAAAAAAAAAAA//8AAAEAAAD//wAAAQA="/>
              </a:ext>
            </a:extLst>
          </p:cNvPicPr>
          <p:nvPr/>
        </p:nvPicPr>
        <p:blipFill>
          <a:blip r:embed="rId4"/>
          <a:srcRect l="40830" t="23330" r="7830" b="20750"/>
          <a:stretch>
            <a:fillRect/>
          </a:stretch>
        </p:blipFill>
        <p:spPr>
          <a:xfrm>
            <a:off x="3874770" y="717550"/>
            <a:ext cx="4554220" cy="4035425"/>
          </a:xfrm>
          <a:prstGeom prst="roundRect">
            <a:avLst>
              <a:gd name="adj" fmla="val 11351"/>
            </a:avLst>
          </a:prstGeom>
          <a:noFill/>
          <a:ln>
            <a:noFill/>
          </a:ln>
          <a:effectLst>
            <a:outerShdw blurRad="1014730" dist="123825" dir="5400000" algn="bl">
              <a:srgbClr val="000000">
                <a:alpha val="36000"/>
              </a:srgbClr>
            </a:outerShdw>
          </a:effectLst>
        </p:spPr>
      </p:pic>
      <p:sp>
        <p:nvSpPr>
          <p:cNvPr id="5" name="Google Shape;408;p52"/>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UBkAAO8NAABILwAARBYAAAAAAAAmAAAACAAAAD0wAAAAAAAAMAAAABQAAAAAAAAAAAD//wAAAQAAAP//AAABAA=="/>
              </a:ext>
            </a:extLst>
          </p:cNvSpPr>
          <p:nvPr>
            <p:ph type="subTitle" idx="1"/>
          </p:nvPr>
        </p:nvSpPr>
        <p:spPr>
          <a:xfrm>
            <a:off x="4114800" y="2265045"/>
            <a:ext cx="3571240" cy="1354455"/>
          </a:xfrm>
        </p:spPr>
        <p:txBody>
          <a:bodyPr vert="horz" wrap="square" lIns="91440" tIns="91440" rIns="91440" bIns="91440" numCol="1" spcCol="215900" anchor="ctr">
            <a:prstTxWarp prst="textNoShape">
              <a:avLst/>
            </a:prstTxWarp>
          </a:bodyPr>
          <a:lstStyle/>
          <a:p>
            <a:pPr marL="0" indent="0">
              <a:buClrTx/>
              <a:buSzTx/>
              <a:buFont typeface="Wingdings" pitchFamily="2" charset="2"/>
              <a:buChar char=""/>
              <a:defRPr lang="en-us" cap="none"/>
            </a:pPr>
            <a:r>
              <a:t>TF-IDF Logistic Regression</a:t>
            </a:r>
          </a:p>
          <a:p>
            <a:pPr marL="0" indent="0">
              <a:buClrTx/>
              <a:buSzTx/>
              <a:buFont typeface="Wingdings" pitchFamily="2" charset="2"/>
              <a:buChar char=""/>
              <a:defRPr lang="en-us" cap="none"/>
            </a:pPr>
            <a:r>
              <a:t>Count Vectorized Logistic Regression</a:t>
            </a:r>
          </a:p>
          <a:p>
            <a:pPr marL="0" indent="0">
              <a:buClrTx/>
              <a:buSzTx/>
              <a:buFont typeface="Wingdings" pitchFamily="2" charset="2"/>
              <a:buChar char=""/>
              <a:defRPr lang="en-us" cap="none"/>
            </a:pPr>
            <a:r>
              <a:t>TF-IDF Logistic Lasso</a:t>
            </a:r>
          </a:p>
          <a:p>
            <a:pPr marL="0" indent="0">
              <a:buClrTx/>
              <a:buSzTx/>
              <a:buFont typeface="Wingdings" pitchFamily="2" charset="2"/>
              <a:buChar char=""/>
              <a:defRPr lang="en-us" cap="none"/>
            </a:pPr>
            <a:r>
              <a:t>Count Vectorized Logistic Lasso</a:t>
            </a:r>
          </a:p>
          <a:p>
            <a:pPr marL="0" indent="0">
              <a:buClrTx/>
              <a:buSzTx/>
              <a:buFont typeface="Wingdings" pitchFamily="2" charset="2"/>
              <a:buChar char=""/>
              <a:defRPr lang="en-us" cap="none"/>
            </a:pPr>
            <a:r>
              <a:t>TF-IDF Logistic Ridge</a:t>
            </a:r>
          </a:p>
          <a:p>
            <a:pPr marL="0" indent="0">
              <a:buClrTx/>
              <a:buSzTx/>
              <a:buFont typeface="Wingdings" pitchFamily="2" charset="2"/>
              <a:buChar char=""/>
              <a:defRPr lang="en-us" cap="none"/>
            </a:pPr>
            <a:r>
              <a:t>Count Vectorized Logistic Ridge</a:t>
            </a:r>
          </a:p>
          <a:p>
            <a:pPr marL="0" indent="0">
              <a:buClrTx/>
              <a:buSzTx/>
              <a:buFont typeface="Wingdings" pitchFamily="2" charset="2"/>
              <a:buChar char=""/>
              <a:defRPr lang="en-us" cap="none"/>
            </a:pPr>
            <a:r>
              <a:t>TF-IDF Logistic Elasticnet</a:t>
            </a:r>
          </a:p>
          <a:p>
            <a:pPr marL="0" indent="0">
              <a:buClrTx/>
              <a:buSzTx/>
              <a:buFont typeface="Wingdings" pitchFamily="2" charset="2"/>
              <a:buChar char=""/>
              <a:defRPr lang="en-us" cap="none"/>
            </a:pPr>
            <a:r>
              <a:t>TF-IDF Support Vector Classifier</a:t>
            </a:r>
          </a:p>
          <a:p>
            <a:pPr marL="0" indent="0">
              <a:buClrTx/>
              <a:buSzTx/>
              <a:buFont typeface="Wingdings" pitchFamily="2" charset="2"/>
              <a:buChar char=""/>
              <a:defRPr lang="en-us" cap="none"/>
            </a:pPr>
            <a:r>
              <a:t>Count Vectorized Support Vector Classifier</a:t>
            </a:r>
          </a:p>
          <a:p>
            <a:pPr marL="0" indent="0">
              <a:buClrTx/>
              <a:buSzTx/>
              <a:buFont typeface="Wingdings" pitchFamily="2" charset="2"/>
              <a:buChar char=""/>
              <a:defRPr lang="en-us" cap="none"/>
            </a:pPr>
            <a:r>
              <a:t>TF-IDF Naive Bayes</a:t>
            </a:r>
          </a:p>
          <a:p>
            <a:pPr marL="0" indent="0">
              <a:buClrTx/>
              <a:buSzTx/>
              <a:buFont typeface="Wingdings" pitchFamily="2" charset="2"/>
              <a:buChar char=""/>
              <a:defRPr lang="en-us" cap="none"/>
            </a:pPr>
            <a:r>
              <a:t>Count Vectorized Naive Bayes</a:t>
            </a:r>
          </a:p>
          <a:p>
            <a:pPr marL="0" indent="0">
              <a:buClrTx/>
              <a:buSzTx/>
              <a:buFont typeface="Wingdings" pitchFamily="2" charset="2"/>
              <a:buChar char=""/>
              <a:defRPr lang="en-us" cap="none"/>
            </a:pPr>
            <a:r>
              <a:t>TF-IDF Random Forest</a:t>
            </a:r>
          </a:p>
          <a:p>
            <a:pPr marL="0" indent="0" algn="l">
              <a:spcBef>
                <a:spcPts val="0"/>
              </a:spcBef>
              <a:spcAft>
                <a:spcPts val="0"/>
              </a:spcAft>
              <a:buSzTx/>
              <a:buFont typeface="Wingdings" pitchFamily="2" charset="2"/>
              <a:buChar char=""/>
              <a:defRPr lang="en-us" cap="none"/>
            </a:pPr>
            <a:r>
              <a:t>Count Vectorized Random Forest</a:t>
            </a:r>
          </a:p>
        </p:txBody>
      </p:sp>
      <p:sp>
        <p:nvSpPr>
          <p:cNvPr id="6" name="Google Shape;409;p52"/>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5hkAAP8EAADQLwAA+gcAAAAAAAAmAAAACAAAAD0wAAAAAAAAMAAAABQAAAAAAAAAAAD//wAAAQAAAP//AAABAA=="/>
              </a:ext>
            </a:extLst>
          </p:cNvSpPr>
          <p:nvPr>
            <p:ph type="title"/>
          </p:nvPr>
        </p:nvSpPr>
        <p:spPr>
          <a:xfrm>
            <a:off x="4210050" y="812165"/>
            <a:ext cx="3562350" cy="484505"/>
          </a:xfrm>
        </p:spPr>
        <p:txBody>
          <a:bodyPr vert="horz" wrap="square" lIns="91440" tIns="91440" rIns="91440" bIns="91440" numCol="1" spcCol="215900" anchor="ctr">
            <a:prstTxWarp prst="textNoShape">
              <a:avLst/>
            </a:prstTxWarp>
          </a:bodyPr>
          <a:lstStyle/>
          <a:p>
            <a:pPr>
              <a:defRPr lang="en-us" sz="1400" cap="none"/>
            </a:pPr>
            <a:r>
              <a:t>4. Following models were built, trained and tested on dataset:</a:t>
            </a:r>
          </a:p>
        </p:txBody>
      </p:sp>
      <p:cxnSp>
        <p:nvCxnSpPr>
          <p:cNvPr id="7" name="Google Shape;410;p52"/>
          <p:cNvCxnSpPr>
            <a:extLst>
              <a:ext uri="smNativeData">
                <pr:smNativeData xmlns:pr="smNativeData" xmlns="smNativeData" val="SMDATA_16_miGjYxMAAAAlAAAADQAAAA0AAAAAkAAAAEgAAACQAAAASAAAAAAAAAAAAAAAAAAAAAEAAABQAAAAAAAAAAAA8L8AAAAAAAAAAAAAAAAAAP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BAAAAAAAAAOPn5gAPAAAAAQAAACMAAAAjAAAAIwAAAB4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JcB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OPn5gB/f38A6sBsA8zMzADAwP8Af39/AAAAAAAAAAAAAAAAAAAAAAAAAAAAIQAAABgAAAAUAAAA2BkAAFsIAAD6MAAAbwgAABAAAAAmAAAACAAAAP//////////MAAAABQAAAAAAAAAAAD//wAAAQAAAP//AAABAA=="/>
              </a:ext>
            </a:extLst>
          </p:cNvCxnSpPr>
          <p:nvPr/>
        </p:nvCxnSpPr>
        <p:spPr>
          <a:xfrm>
            <a:off x="4201160" y="1358265"/>
            <a:ext cx="3760470" cy="12700"/>
          </a:xfrm>
          <a:prstGeom prst="straightConnector1">
            <a:avLst/>
          </a:prstGeom>
          <a:noFill/>
          <a:ln w="9525" cap="flat" cmpd="sng" algn="ctr">
            <a:solidFill>
              <a:srgbClr val="E3E7E6"/>
            </a:solidFill>
            <a:prstDash val="solid"/>
            <a:headEnd type="none"/>
            <a:tailEnd type="none"/>
          </a:ln>
          <a:effectLst/>
        </p:spPr>
      </p:cxnSp>
    </p:spTree>
  </p:cSld>
  <p:clrMapOvr>
    <a:masterClrMapping/>
  </p:clrMapOvr>
  <p:timing>
    <p:tnLst>
      <p:par>
        <p:cTn id="1" dur="indefinite" restart="never" nodeType="tmRoot"/>
      </p:par>
    </p:tnLst>
  </p:timing>
</p:sld>
</file>

<file path=ppt/slides/slide1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pic>
        <p:nvPicPr>
          <p:cNvPr id="2" name="Google Shape;405;p52"/>
          <p:cNvPicPr>
            <a:extLst>
              <a:ext uri="smNativeData">
                <pr:smNativeData xmlns:pr="smNativeData" xmlns="smNativeData" val="SMDATA_18_miGjYxMAAAAlAAAAEQAAAA0AAAAAkAAAAEgAAACQAAAASAAAAAAAAAAAAAAAAAAAAAEAAABQAAAAi3H+JhQiw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AcAAAA4AAAAAAAAAAAAAAAAAAAA////AAAAAAAAAAAA1wgAAMUMAADjAgAAOQAAAAAAAABkAAAAZAAAAAAAAAAjAAAABAAAAGUAAAAXAAAAFAAAAAAAAAAAAAAA/38AAP9/AAAAAAAACQAAAAQAAAACAgIC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N2p/AXj5+YBAAAAAAAAAAAAAAAAAAAAAAAAAAAAAAAAAAAAAAAAAAAYFzoCf39/AOrAbAPMzMwAwMD/AH9/fwAAAAAAAAAAAAAAAAD///8AAAAAACEAAAAYAAAAFAAAAB0DAABnAgAAIzUAAD0dAAAQAAAAJgAAAAgAAAD//////////zAAAAAUAAAAAAAAAAAA//8AAAEAAAD//wAAAQA="/>
              </a:ext>
            </a:extLst>
          </p:cNvPicPr>
          <p:nvPr/>
        </p:nvPicPr>
        <p:blipFill>
          <a:blip r:embed="rId3"/>
          <a:srcRect l="22630" t="32690" r="7390" b="570"/>
          <a:stretch>
            <a:fillRect/>
          </a:stretch>
        </p:blipFill>
        <p:spPr>
          <a:xfrm>
            <a:off x="506095" y="390525"/>
            <a:ext cx="8131810" cy="4362450"/>
          </a:xfrm>
          <a:prstGeom prst="roundRect">
            <a:avLst>
              <a:gd name="adj" fmla="val 6302"/>
            </a:avLst>
          </a:prstGeom>
          <a:noFill/>
          <a:ln>
            <a:noFill/>
          </a:ln>
          <a:effectLst/>
        </p:spPr>
      </p:pic>
      <p:sp>
        <p:nvSpPr>
          <p:cNvPr id="3" name="Google Shape;406;p52"/>
          <p:cNvSpPr>
            <a:extLst>
              <a:ext uri="smNativeData">
                <pr:smNativeData xmlns:pr="smNativeData" xmlns="smNativeData" val="SMDATA_16_miGjYxMAAAAlAAAACwAAAA0AAAAAkAAAAJAAAACQAAAAkAAAAAAAAAABAAAAAAAAAAEAAABQAAAAAAAAAAAA4D8AAAAAAADgPwAAAAAAAOA/AAAAAAAA4D8AAAAAAADgPwAAAAAAAOA/AAAAAAAA4D8AAAAAAADgPwAAAAAAAOA/AAAAAAAA4D8CAAAAjAAAAAEAAAADAAAA6nWRDahp5wAAAAAAAAAAAAAAAAAAAAAAAAAAAAAAAAAAAAAAeAAAAAEAAABAAAAAnf///2QAAADh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OoED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6nWRBqhp5wAAAAAAAAAAAAAAAAAAAAAAAAAAAAAAAAAAAAAAAAAAABgXOgJ/f38A6sBsA8zMzADAwP8Af39/AAAAAAAAAAAAAAAAAAAAAAAAAAAAIQAAABgAAAAUAAAAxBgAABnc//8YVAAAOg8AABAAAAAmAAAACAAAAP//////////MAAAABQAAAAKAAAAAAD//x5SAQAAAP//O7kAAA=="/>
              </a:ext>
            </a:extLst>
          </p:cNvSpPr>
          <p:nvPr/>
        </p:nvSpPr>
        <p:spPr>
          <a:xfrm rot="17999979">
            <a:off x="4692015" y="-6502400"/>
            <a:ext cx="8311515" cy="9644380"/>
          </a:xfrm>
          <a:custGeom>
            <a:avLst/>
            <a:gdLst/>
            <a:ahLst/>
            <a:cxnLst/>
            <a:rect l="0" t="0" r="9644558" b="8311317"/>
            <a:pathLst>
              <a:path w="8311515" h="9644380">
                <a:moveTo>
                  <a:pt x="7435295" y="0"/>
                </a:moveTo>
                <a:cubicBezTo>
                  <a:pt x="7379403" y="0"/>
                  <a:pt x="7322594" y="5759"/>
                  <a:pt x="7265654" y="17671"/>
                </a:cubicBezTo>
                <a:cubicBezTo>
                  <a:pt x="6819952" y="111260"/>
                  <a:pt x="6536300" y="549099"/>
                  <a:pt x="6631331" y="994923"/>
                </a:cubicBezTo>
                <a:cubicBezTo>
                  <a:pt x="6632902" y="1002646"/>
                  <a:pt x="6776364" y="1795862"/>
                  <a:pt x="6336815" y="2288415"/>
                </a:cubicBezTo>
                <a:cubicBezTo>
                  <a:pt x="5986667" y="2682798"/>
                  <a:pt x="5344883" y="2792225"/>
                  <a:pt x="4740536" y="2792225"/>
                </a:cubicBezTo>
                <a:cubicBezTo>
                  <a:pt x="4557019" y="2792225"/>
                  <a:pt x="4376906" y="2782146"/>
                  <a:pt x="4209490" y="2766831"/>
                </a:cubicBezTo>
                <a:cubicBezTo>
                  <a:pt x="4029900" y="2750339"/>
                  <a:pt x="3853583" y="2742223"/>
                  <a:pt x="3681193" y="2742223"/>
                </a:cubicBezTo>
                <a:cubicBezTo>
                  <a:pt x="2299453" y="2742223"/>
                  <a:pt x="1165106" y="3263573"/>
                  <a:pt x="522144" y="4209935"/>
                </a:cubicBezTo>
                <a:cubicBezTo>
                  <a:pt x="221345" y="4654057"/>
                  <a:pt x="48300" y="5171480"/>
                  <a:pt x="23430" y="5707621"/>
                </a:cubicBezTo>
                <a:cubicBezTo>
                  <a:pt x="0" y="6249913"/>
                  <a:pt x="116890" y="6789195"/>
                  <a:pt x="366247" y="7272324"/>
                </a:cubicBezTo>
                <a:cubicBezTo>
                  <a:pt x="707624" y="7947081"/>
                  <a:pt x="1285793" y="8520657"/>
                  <a:pt x="2035434" y="8928915"/>
                </a:cubicBezTo>
                <a:cubicBezTo>
                  <a:pt x="2833378" y="9362173"/>
                  <a:pt x="3799654" y="9603803"/>
                  <a:pt x="4909261" y="9642678"/>
                </a:cubicBezTo>
                <a:lnTo>
                  <a:pt x="4940414" y="9642678"/>
                </a:lnTo>
                <a:lnTo>
                  <a:pt x="4940414" y="9644249"/>
                </a:lnTo>
                <a:cubicBezTo>
                  <a:pt x="5387686" y="9642678"/>
                  <a:pt x="5750792" y="9284291"/>
                  <a:pt x="5758646" y="8837028"/>
                </a:cubicBezTo>
                <a:cubicBezTo>
                  <a:pt x="5766500" y="8391334"/>
                  <a:pt x="5415829" y="8018811"/>
                  <a:pt x="4968557" y="8001664"/>
                </a:cubicBezTo>
                <a:cubicBezTo>
                  <a:pt x="4116030" y="7972082"/>
                  <a:pt x="3392829" y="7797470"/>
                  <a:pt x="2819372" y="7485812"/>
                </a:cubicBezTo>
                <a:cubicBezTo>
                  <a:pt x="2364246" y="7238030"/>
                  <a:pt x="2021429" y="6907654"/>
                  <a:pt x="1831236" y="6530549"/>
                </a:cubicBezTo>
                <a:cubicBezTo>
                  <a:pt x="1589734" y="6055143"/>
                  <a:pt x="1608452" y="5533139"/>
                  <a:pt x="1881109" y="5132604"/>
                </a:cubicBezTo>
                <a:cubicBezTo>
                  <a:pt x="2210705" y="4648429"/>
                  <a:pt x="2854060" y="4383761"/>
                  <a:pt x="3678837" y="4383761"/>
                </a:cubicBezTo>
                <a:cubicBezTo>
                  <a:pt x="3802010" y="4383761"/>
                  <a:pt x="3929110" y="4389652"/>
                  <a:pt x="4059876" y="4401694"/>
                </a:cubicBezTo>
                <a:cubicBezTo>
                  <a:pt x="4296798" y="4423422"/>
                  <a:pt x="4524295" y="4434417"/>
                  <a:pt x="4744070" y="4434417"/>
                </a:cubicBezTo>
                <a:cubicBezTo>
                  <a:pt x="5993998" y="4434417"/>
                  <a:pt x="6941555" y="4082182"/>
                  <a:pt x="7564883" y="3380854"/>
                </a:cubicBezTo>
                <a:cubicBezTo>
                  <a:pt x="7985714" y="2907149"/>
                  <a:pt x="8235071" y="2285273"/>
                  <a:pt x="8288084" y="1580803"/>
                </a:cubicBezTo>
                <a:cubicBezTo>
                  <a:pt x="8311384" y="1272287"/>
                  <a:pt x="8295807" y="960629"/>
                  <a:pt x="8239783" y="656694"/>
                </a:cubicBezTo>
                <a:cubicBezTo>
                  <a:pt x="8159544" y="267939"/>
                  <a:pt x="7817251" y="0"/>
                  <a:pt x="7435295" y="0"/>
                </a:cubicBezTo>
                <a:close/>
              </a:path>
            </a:pathLst>
          </a:custGeom>
          <a:gradFill flip="none" rotWithShape="0">
            <a:gsLst>
              <a:gs pos="0">
                <a:schemeClr val="accent2"/>
              </a:gs>
              <a:gs pos="100000">
                <a:srgbClr val="A869E7"/>
              </a:gs>
            </a:gsLst>
            <a:lin ang="8100000" scaled="0"/>
            <a:tileRect/>
          </a:gradFill>
          <a:ln>
            <a:noFill/>
          </a:ln>
          <a:effectLst/>
        </p:spPr>
        <p:txBody>
          <a:bodyPr vert="horz" wrap="square" lIns="91440" tIns="91440" rIns="91440" bIns="91440" numCol="1" spcCol="215900" anchor="ctr"/>
          <a:lstStyle/>
          <a:p>
            <a:pPr marL="0" indent="0" algn="l">
              <a:spcBef>
                <a:spcPts val="0"/>
              </a:spcBef>
              <a:spcAft>
                <a:spcPts val="0"/>
              </a:spcAft>
              <a:buNone/>
            </a:pPr>
          </a:p>
        </p:txBody>
      </p:sp>
      <p:pic>
        <p:nvPicPr>
          <p:cNvPr id="4" name="Google Shape;407;p52"/>
          <p:cNvPicPr>
            <a:extLst>
              <a:ext uri="smNativeData">
                <pr:smNativeData xmlns:pr="smNativeData" xmlns="smNativeData" val="SMDATA_18_miGjYxMAAAAlAAAAEQAAAA0AAAAAkAAAAEgAAACQAAAASAAAAAAAAAAAAAAAAAAAAAEAAABQAAAAkNrEyf0OzT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QAAAAAAAAAGAAAAAAAAAAEAAAAAAAAAQAAAAAAAAADDAAAAZAAAAGQAAAAAAAAAy8vLAEAAAAAAAAAAwwAAAGQAAABkAAAAAAAAAAcAAAA4AAAAAAAAAAAAAAAAAAAA////AAAAAAAAAAAA8w8AAB0JAAAPAwAAGwgAAAAAAABkAAAAZAAAAAAAAAAjAAAABAAAAGUAAAAXAAAAFAAAAAAAAAAAAAAA/38AAP9/AAAAAAAACQAAAAQAAAACAgICHgAAAGgAAAAAAAAAAAAAAAAAAAAAAAAAAAAAABAnAAAQJwAAAAAAAAAAAAAAAAAAAAAAAAAAAAAAAAAAAAAAAAAAAAA+BgAAAAAAAMDA/wAAAAAAAAAAAAAAAAAAAAAAZAAAAAAAAAB/f38ACgAAACIAAAAYAAAAAAAAAAAAAAAAAAAAAAAAAAAAAAAAAAAAJAAAACQAAAAAAAAABwAAAAAAAAAAAAAAAAAAAAAAAAAAAAAAAAAAAH9/fwAlAAAAWAAAAAAAAAAAAAAAAAAAAAAAAAAAAAAAAAAAAAAAAAAAAAAAAAAAAAAAAAAAAAAAPwAAAAAAAACghgEAAAAAAAAAAAAAAAAADAAAAAEAAAAAAAAAAAAAAAAAAAAfAAAAVAAAAN2p/AXj5+YBAAAAAAAAAAAAAAAAAAAAAAAAAAAAAAAAAAAAAAAAAAAYFzoCf39/AAAAAADLy8sAwMD/AH9/fwAAAAAAAAAAAAAAAAD///8AAAAAACEAAAAYAAAAFAAAAGcXAACXCAAAazMAABIZAAAQAAAAJgAAAAgAAAD//////////zAAAAAUAAAAAAAAAAAA//8AAAEAAAD//wAAAQA="/>
              </a:ext>
            </a:extLst>
          </p:cNvPicPr>
          <p:nvPr/>
        </p:nvPicPr>
        <p:blipFill>
          <a:blip r:embed="rId4"/>
          <a:srcRect l="40830" t="23330" r="7830" b="20750"/>
          <a:stretch>
            <a:fillRect/>
          </a:stretch>
        </p:blipFill>
        <p:spPr>
          <a:xfrm>
            <a:off x="3804285" y="1396365"/>
            <a:ext cx="4554220" cy="2679065"/>
          </a:xfrm>
          <a:prstGeom prst="roundRect">
            <a:avLst>
              <a:gd name="adj" fmla="val 11351"/>
            </a:avLst>
          </a:prstGeom>
          <a:noFill/>
          <a:ln>
            <a:noFill/>
          </a:ln>
          <a:effectLst>
            <a:outerShdw blurRad="1014730" dist="123825" dir="5400000" algn="bl">
              <a:srgbClr val="000000">
                <a:alpha val="36000"/>
              </a:srgbClr>
            </a:outerShdw>
          </a:effectLst>
        </p:spPr>
      </p:pic>
      <p:sp>
        <p:nvSpPr>
          <p:cNvPr id="5" name="Google Shape;408;p52"/>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OoED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UBkAAC0MAABILwAAghQAAAAAAAAmAAAACAAAAD0wAAAAAAAAMAAAABQAAAAAAAAAAAD//wAAAQAAAP//AAABAA=="/>
              </a:ext>
            </a:extLst>
          </p:cNvSpPr>
          <p:nvPr>
            <p:ph type="subTitle" idx="1"/>
          </p:nvPr>
        </p:nvSpPr>
        <p:spPr>
          <a:xfrm>
            <a:off x="4114800" y="1979295"/>
            <a:ext cx="3571240" cy="1354455"/>
          </a:xfrm>
        </p:spPr>
        <p:txBody>
          <a:bodyPr vert="horz" wrap="square" lIns="91440" tIns="91440" rIns="91440" bIns="91440" numCol="1" spcCol="215900" anchor="ctr">
            <a:prstTxWarp prst="textNoShape">
              <a:avLst/>
            </a:prstTxWarp>
          </a:bodyPr>
          <a:lstStyle/>
          <a:p>
            <a:pPr marL="0" indent="0">
              <a:buNone/>
              <a:defRPr lang="en-us" cap="none"/>
            </a:pPr>
            <a:r>
              <a:rPr lang="en-us" b="1" cap="none"/>
              <a:t>5. Evaluation Metrics </a:t>
            </a:r>
            <a:r>
              <a:t>– Accuracy, Precision, Recall, ROC-AUC and Average Precison_Recall_Score were used as the measures to evaluate the models and select the one performing the best.</a:t>
            </a:r>
          </a:p>
          <a:p>
            <a:pPr marL="0" indent="0">
              <a:buNone/>
              <a:defRPr lang="en-us" b="1" cap="none"/>
            </a:pPr>
          </a:p>
          <a:p>
            <a:pPr marL="0" indent="0">
              <a:buNone/>
              <a:defRPr lang="en-us" cap="none"/>
            </a:pPr>
            <a:r>
              <a:rPr lang="en-us" b="1" cap="none"/>
              <a:t>6. Final Model </a:t>
            </a:r>
            <a:r>
              <a:t>– Based on the scores for the evaluation metrics used, TF-IDF Logistic Regression Model was selected as the final model for predicting Myers Briggs personality type.</a:t>
            </a:r>
          </a:p>
        </p:txBody>
      </p:sp>
    </p:spTree>
  </p:cSld>
  <p:clrMapOvr>
    <a:masterClrMapping/>
  </p:clrMapOvr>
  <p:timing>
    <p:tnLst>
      <p:par>
        <p:cTn id="1" dur="indefinite" restart="never" nodeType="tmRoot"/>
      </p:par>
    </p:tnLst>
  </p:timing>
</p:sld>
</file>

<file path=ppt/slides/slide1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350;p47"/>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WwwAAKgMAACOMAAANhUAAAAAAAAmAAAACAAAAD2wAAAAAAAAMAAAABQAAAAAAAAAAAD//wAAAQAAAP//AAABAA=="/>
              </a:ext>
            </a:extLst>
          </p:cNvSpPr>
          <p:nvPr>
            <p:ph type="title"/>
          </p:nvPr>
        </p:nvSpPr>
        <p:spPr>
          <a:xfrm>
            <a:off x="2008505" y="2057400"/>
            <a:ext cx="5884545" cy="1390650"/>
          </a:xfrm>
        </p:spPr>
        <p:txBody>
          <a:bodyPr vert="horz" wrap="square" lIns="91440" tIns="91440" rIns="91440" bIns="91440" numCol="1" spcCol="215900" anchor="ctr">
            <a:prstTxWarp prst="textNoShape">
              <a:avLst/>
            </a:prstTxWarp>
          </a:bodyPr>
          <a:lstStyle>
            <a:lvl1pPr>
              <a:lnSpc>
                <a:spcPct val="80000"/>
              </a:lnSpc>
              <a:spcBef>
                <a:spcPts val="0"/>
              </a:spcBef>
              <a:spcAft>
                <a:spcPts val="0"/>
              </a:spcAft>
              <a:buNone/>
              <a:defRPr sz="6000" cap="none"/>
            </a:lvl1pPr>
            <a:lvl2pPr algn="ctr">
              <a:spcBef>
                <a:spcPts val="0"/>
              </a:spcBef>
              <a:spcAft>
                <a:spcPts val="0"/>
              </a:spcAft>
              <a:buNone/>
              <a:defRPr sz="3600" cap="none"/>
            </a:lvl2pPr>
            <a:lvl3pPr algn="ctr">
              <a:spcBef>
                <a:spcPts val="0"/>
              </a:spcBef>
              <a:spcAft>
                <a:spcPts val="0"/>
              </a:spcAft>
              <a:buNone/>
              <a:defRPr sz="3600" cap="none"/>
            </a:lvl3pPr>
            <a:lvl4pPr algn="ctr">
              <a:spcBef>
                <a:spcPts val="0"/>
              </a:spcBef>
              <a:spcAft>
                <a:spcPts val="0"/>
              </a:spcAft>
              <a:buNone/>
              <a:defRPr sz="3600" cap="none"/>
            </a:lvl4pPr>
            <a:lvl5pPr algn="ctr">
              <a:spcBef>
                <a:spcPts val="0"/>
              </a:spcBef>
              <a:spcAft>
                <a:spcPts val="0"/>
              </a:spcAft>
              <a:buNone/>
              <a:defRPr sz="3600" cap="none"/>
            </a:lvl5pPr>
            <a:lvl6pPr algn="ctr">
              <a:spcBef>
                <a:spcPts val="0"/>
              </a:spcBef>
              <a:spcAft>
                <a:spcPts val="0"/>
              </a:spcAft>
              <a:buNone/>
              <a:defRPr sz="3600" cap="none"/>
            </a:lvl6pPr>
            <a:lvl7pPr algn="ctr">
              <a:spcBef>
                <a:spcPts val="0"/>
              </a:spcBef>
              <a:spcAft>
                <a:spcPts val="0"/>
              </a:spcAft>
              <a:buNone/>
              <a:defRPr sz="3600" cap="none"/>
            </a:lvl7pPr>
            <a:lvl8pPr algn="ctr">
              <a:spcBef>
                <a:spcPts val="0"/>
              </a:spcBef>
              <a:spcAft>
                <a:spcPts val="0"/>
              </a:spcAft>
              <a:buNone/>
              <a:defRPr sz="3600" cap="none"/>
            </a:lvl8pPr>
            <a:lvl9pPr algn="ctr">
              <a:spcBef>
                <a:spcPts val="0"/>
              </a:spcBef>
              <a:spcAft>
                <a:spcPts val="0"/>
              </a:spcAft>
              <a:buNone/>
              <a:defRPr sz="3600" cap="none"/>
            </a:lvl9pPr>
          </a:lstStyle>
          <a:p>
            <a:pPr marL="0" indent="0" algn="l">
              <a:spcBef>
                <a:spcPts val="0"/>
              </a:spcBef>
              <a:spcAft>
                <a:spcPts val="0"/>
              </a:spcAft>
              <a:buNone/>
              <a:defRPr lang="en-us" cap="none"/>
            </a:pPr>
            <a:r>
              <a:t>FEATURE IMPORTANCE</a:t>
            </a:r>
          </a:p>
        </p:txBody>
      </p:sp>
      <p:sp>
        <p:nvSpPr>
          <p:cNvPr id="3" name="Google Shape;351;p47"/>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uQ0AADEHAABlFwAAMAwAAAAAAAAmAAAACAAAAD0wAAAAAAAAMAAAABQAAAAAAAAAAAD//wAAAQAAAP//AAABAA=="/>
              </a:ext>
            </a:extLst>
          </p:cNvSpPr>
          <p:nvPr>
            <p:ph type="title" idx="2"/>
          </p:nvPr>
        </p:nvSpPr>
        <p:spPr>
          <a:xfrm>
            <a:off x="2230755" y="1169035"/>
            <a:ext cx="1572260" cy="812165"/>
          </a:xfrm>
        </p:spPr>
        <p:txBody>
          <a:bodyPr vert="horz" wrap="square" lIns="91440" tIns="91440" rIns="91440" bIns="91440" numCol="1" spcCol="215900" anchor="ctr">
            <a:prstTxWarp prst="textNoShape">
              <a:avLst/>
            </a:prstTxWarp>
          </a:bodyPr>
          <a:lstStyle/>
          <a:p>
            <a:pPr marL="0" indent="0" algn="l">
              <a:spcBef>
                <a:spcPts val="0"/>
              </a:spcBef>
              <a:spcAft>
                <a:spcPts val="0"/>
              </a:spcAft>
              <a:buNone/>
            </a:pPr>
            <a:r>
              <a:rPr lang="en-us" cap="none"/>
              <a:t>07.</a:t>
            </a:r>
            <a:endParaRPr lang="en-us" cap="none"/>
          </a:p>
        </p:txBody>
      </p:sp>
      <p:cxnSp>
        <p:nvCxnSpPr>
          <p:cNvPr id="4" name="Google Shape;353;p47"/>
          <p:cNvCxnSpPr>
            <a:extLst>
              <a:ext uri="smNativeData">
                <pr:smNativeData xmlns:pr="smNativeData" xmlns="smNativeData" val="SMDATA_16_miGjYxMAAAAlAAAADQAAAA0AAAAAkAAAAEgAAACQAAAASAAAAAAAAAAAAAAAAAAAAAEAAABQAAAAAAAAAAAA8L8AAAAAAAAAAAAAAAAAAP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BAAAAAAAAAOPn5gAPAAAAAQAAACMAAAAjAAAAIwAAAB4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JcB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OPn5gB/f38A6sBsA8zMzADAwP8Af39/AAAAAAAAAAAAAAAAAAAAAAAAAAAAIQAAABgAAAAUAAAAcA0AAK4VAAB5KwAAwhUAABAAAAAmAAAACAAAAP//////////MAAAABQAAAAAAAAAAAD//wAAAQAAAP//AAABAA=="/>
              </a:ext>
            </a:extLst>
          </p:cNvCxnSpPr>
          <p:nvPr/>
        </p:nvCxnSpPr>
        <p:spPr>
          <a:xfrm>
            <a:off x="2184400" y="3524250"/>
            <a:ext cx="4882515" cy="12700"/>
          </a:xfrm>
          <a:prstGeom prst="straightConnector1">
            <a:avLst/>
          </a:prstGeom>
          <a:noFill/>
          <a:ln w="9525" cap="flat" cmpd="sng" algn="ctr">
            <a:solidFill>
              <a:srgbClr val="E3E7E6"/>
            </a:solidFill>
            <a:prstDash val="solid"/>
            <a:headEnd type="none"/>
            <a:tailEnd type="none"/>
          </a:ln>
          <a:effectLst/>
        </p:spPr>
      </p:cxnSp>
    </p:spTree>
  </p:cSld>
  <p:clrMapOvr>
    <a:masterClrMapping/>
  </p:clrMapOvr>
  <p:timing>
    <p:tnLst>
      <p:par>
        <p:cTn id="1" dur="indefinite" restart="never" nodeType="tmRoot"/>
      </p:par>
    </p:tnLst>
  </p:timing>
</p:sld>
</file>

<file path=ppt/slides/slide1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2146;p63"/>
          <p:cNvSpPr>
            <a:extLst>
              <a:ext uri="smNativeData">
                <pr:smNativeData xmlns:pr="smNativeData" xmlns="smNativeData" val="SMDATA_16_miGjYxMAAAAlAAAAZQAAAA0AAAAAkAAAAJAAAACQAAAAkAAAAAAAAAABAAAAAAAAAAEAAABQAAAAAAAAAAAA8D8AAAAAAAAAAAAAAAAAAOA/AAAAAAAA4D8AAAAAAADgPwAAAAAAAOA/AAAAAAAA4D8AAAAAAADgPwAAAAAAAOA/AAAAAAAA4D8CAAAAjAAAAAEAAAAAAAAA6sBsAOPn5ggAAAAAAAAAAAAAAAAAAAAAAAAAAAAAAAAAAAAAeAAAAAEAAABAAAAAAAAAAAAAAAB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6sBsAOPn5gEAAAAAAAAAAAAAAAAAAAAAAAAAAAAAAAAAAAAAAAAAABgXOgJ/f38A6sBsA8zMzADAwP8Af39/AAAAAAAAAAAAAAAAAAAAAAAAAAAAIQAAABgAAAAUAAAAWgkAAF8BAABaMAAAvQUAABAAAAAmAAAACAAAAP//////////MAAAABQAAAAAAAAAZgj//5r3AAD8Sv//BLUAAA=="/>
              </a:ext>
            </a:extLst>
          </p:cNvSpPr>
          <p:nvPr/>
        </p:nvSpPr>
        <p:spPr>
          <a:xfrm>
            <a:off x="1520190" y="222885"/>
            <a:ext cx="6339840" cy="709930"/>
          </a:xfrm>
          <a:prstGeom prst="roundRect">
            <a:avLst>
              <a:gd name="adj" fmla="val 50000"/>
            </a:avLst>
          </a:prstGeom>
          <a:solidFill>
            <a:srgbClr val="EAC06C"/>
          </a:solidFill>
          <a:ln>
            <a:noFill/>
          </a:ln>
          <a:effectLst/>
        </p:spPr>
        <p:txBody>
          <a:bodyPr vert="horz" wrap="square" lIns="91440" tIns="91440" rIns="91440" bIns="91440" numCol="1" spcCol="215900" anchor="ctr"/>
          <a:lstStyle/>
          <a:p>
            <a:pPr marL="0" indent="0" algn="l">
              <a:spcBef>
                <a:spcPts val="0"/>
              </a:spcBef>
              <a:spcAft>
                <a:spcPts val="0"/>
              </a:spcAft>
              <a:buNone/>
            </a:pPr>
          </a:p>
        </p:txBody>
      </p:sp>
      <p:sp>
        <p:nvSpPr>
          <p:cNvPr id="3" name="Google Shape;2148;p63"/>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tgkAAMgBAAAdMAAAVAUAAAAAAAAmAAAACAAAAD0wAAAAAAAAMAAAABQAAAAAAAAAAAD//wAAAQAAAP//AAABAA=="/>
              </a:ext>
            </a:extLst>
          </p:cNvSpPr>
          <p:nvPr>
            <p:ph type="subTitle" idx="1"/>
          </p:nvPr>
        </p:nvSpPr>
        <p:spPr>
          <a:xfrm>
            <a:off x="1578610" y="289560"/>
            <a:ext cx="6242685" cy="576580"/>
          </a:xfrm>
        </p:spPr>
        <p:txBody>
          <a:bodyPr vert="horz" wrap="square" lIns="91440" tIns="91440" rIns="91440" bIns="91440" numCol="1" spcCol="215900" anchor="ctr">
            <a:prstTxWarp prst="textNoShape">
              <a:avLst/>
            </a:prstTxWarp>
          </a:bodyPr>
          <a:lstStyle/>
          <a:p>
            <a:pPr marL="0" indent="0" algn="ctr">
              <a:spcBef>
                <a:spcPts val="0"/>
              </a:spcBef>
              <a:spcAft>
                <a:spcPts val="0"/>
              </a:spcAft>
              <a:buNone/>
              <a:defRPr lang="en-us" sz="1600" cap="none"/>
            </a:pPr>
            <a:r>
              <a:t>Using Logistic Regression coefficients, we did feature importance and plotted top 20 words used by each of the 4 Myers Briggs traits.</a:t>
            </a:r>
          </a:p>
        </p:txBody>
      </p:sp>
      <p:pic>
        <p:nvPicPr>
          <p:cNvPr id="4" name="Изображение1"/>
          <p:cNvPicPr>
            <a:picLocks noChangeAspect="1"/>
            <a:extLst>
              <a:ext uri="smNativeData">
                <pr:smNativeData xmlns:pr="smNativeData" xmlns="smNativeData" val="SMDATA_18_miGjYxMAAAAlAAAAEQAAAC8BAAAAkAAAAEgAAACQAAAAS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AcAAAA4AAAAAAAAAAAAAAAAAAAA////AAAAAAAAAAAAAAAAAAAAAAAAAAAAAAAAAAAAAABkAAAAZAAAAAAAAAAjAAAABAAAAGQAAAAXAAAAFAAAAAAAAAAAAAAA/38AAP9/AAAAAAAACQAAAAQAAAAzIi8+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N2p/AXj5+YBAAAAAAAAAAAAAAAAAAAAAAAAAAAAAAAAAAAAAAAAAAAYFzoCf39/AOrAbAPMzMwAwMD/AH9/fwAAAAAAAAAAAAAAAAD///8AAAAAACEAAAAYAAAAFAAAAJQCAADiCQAAIBwAALgYAAAAAAAAJgAAAAgAAAD//////////zAAAAAUAAAAAAAAAAAA//8AAAEAAAD//wAAAQA="/>
              </a:ext>
            </a:extLst>
          </p:cNvPicPr>
          <p:nvPr/>
        </p:nvPicPr>
        <p:blipFill>
          <a:blip r:embed="rId3"/>
          <a:stretch>
            <a:fillRect/>
          </a:stretch>
        </p:blipFill>
        <p:spPr>
          <a:xfrm>
            <a:off x="419100" y="1606550"/>
            <a:ext cx="4152900" cy="2411730"/>
          </a:xfrm>
          <a:prstGeom prst="rect">
            <a:avLst/>
          </a:prstGeom>
          <a:noFill/>
          <a:ln>
            <a:noFill/>
          </a:ln>
          <a:effectLst/>
        </p:spPr>
      </p:pic>
      <p:pic>
        <p:nvPicPr>
          <p:cNvPr id="5" name="Изображение2"/>
          <p:cNvPicPr>
            <a:picLocks noChangeAspect="1"/>
            <a:extLst>
              <a:ext uri="smNativeData">
                <pr:smNativeData xmlns:pr="smNativeData" xmlns="smNativeData" val="SMDATA_18_miGjYxMAAAAlAAAAEQAAAC8BAAAAkAAAAEgAAACQAAAAS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AcAAAA4AAAAAAAAAAAAAAAAAAAA////AAAAAAAAAAAAAAAAAAAAAAAAAAAAAAAAAAAAAABkAAAAZAAAAAAAAAAjAAAABAAAAGQAAAAXAAAAFAAAAAAAAAAAAAAA/38AAP9/AAAAAAAACQAAAAQAAAAyOTAz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N2p/AXj5+YBAAAAAAAAAAAAAAAAAAAAAAAAAAAAAAAAAAAAAAAAAAAYFzoCf39/AOrAbAPMzMwAwMD/AH9/fwAAAAAAAAAAAAAAAAD///8AAAAAACEAAAAYAAAAFAAAACIdAADjCQAA/DYAALgYAAAAAAAAJgAAAAgAAAD//////////zAAAAAUAAAAAAAAAAAA//8AAAEAAAD//wAAAQA="/>
              </a:ext>
            </a:extLst>
          </p:cNvPicPr>
          <p:nvPr/>
        </p:nvPicPr>
        <p:blipFill>
          <a:blip r:embed="rId4"/>
          <a:stretch>
            <a:fillRect/>
          </a:stretch>
        </p:blipFill>
        <p:spPr>
          <a:xfrm>
            <a:off x="4735830" y="1607185"/>
            <a:ext cx="4202430" cy="2411095"/>
          </a:xfrm>
          <a:prstGeom prst="rect">
            <a:avLst/>
          </a:prstGeom>
          <a:noFill/>
          <a:ln>
            <a:noFill/>
          </a:ln>
          <a:effectLst/>
        </p:spPr>
      </p:pic>
    </p:spTree>
  </p:cSld>
  <p:clrMapOvr>
    <a:masterClrMapping/>
  </p:clrMapOvr>
  <p:timing>
    <p:tnLst>
      <p:par>
        <p:cTn id="1" dur="indefinite" restart="never" nodeType="tmRoot"/>
      </p:par>
    </p:tnLst>
  </p:timing>
</p:sld>
</file>

<file path=ppt/slides/slide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327;p46"/>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DmgAo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kAgAADIIAAD/GgAAnQoAAAAAAAAmAAAACAAAAD2wAAAAAAAAMAAAABQAAAAAAAAAAAD//wAAAQAAAP//AAABAA=="/>
              </a:ext>
            </a:extLst>
          </p:cNvSpPr>
          <p:nvPr>
            <p:ph type="title"/>
          </p:nvPr>
        </p:nvSpPr>
        <p:spPr>
          <a:xfrm>
            <a:off x="1391920" y="1332230"/>
            <a:ext cx="2996565" cy="393065"/>
          </a:xfrm>
        </p:spPr>
        <p:txBody>
          <a:bodyPr vert="horz" wrap="square" lIns="91440" tIns="91440" rIns="91440" bIns="91440" numCol="1" spcCol="215900" anchor="ctr">
            <a:prstTxWarp prst="textNoShape">
              <a:avLst/>
            </a:prstTxWarp>
          </a:bodyPr>
          <a:lstStyle>
            <a:lvl1pPr>
              <a:spcBef>
                <a:spcPts val="0"/>
              </a:spcBef>
              <a:spcAft>
                <a:spcPts val="0"/>
              </a:spcAft>
              <a:buNone/>
              <a:defRPr sz="2000" cap="none">
                <a:solidFill>
                  <a:srgbClr val="EAC06C"/>
                </a:solidFill>
              </a:defRPr>
            </a:lvl1pPr>
            <a:lvl2pPr>
              <a:spcBef>
                <a:spcPts val="0"/>
              </a:spcBef>
              <a:spcAft>
                <a:spcPts val="0"/>
              </a:spcAft>
              <a:buNone/>
              <a:defRPr sz="2400" cap="none"/>
            </a:lvl2pPr>
            <a:lvl3pPr>
              <a:spcBef>
                <a:spcPts val="0"/>
              </a:spcBef>
              <a:spcAft>
                <a:spcPts val="0"/>
              </a:spcAft>
              <a:buNone/>
              <a:defRPr sz="2400" cap="none"/>
            </a:lvl3pPr>
            <a:lvl4pPr>
              <a:spcBef>
                <a:spcPts val="0"/>
              </a:spcBef>
              <a:spcAft>
                <a:spcPts val="0"/>
              </a:spcAft>
              <a:buNone/>
              <a:defRPr sz="2400" cap="none"/>
            </a:lvl4pPr>
            <a:lvl5pPr>
              <a:spcBef>
                <a:spcPts val="0"/>
              </a:spcBef>
              <a:spcAft>
                <a:spcPts val="0"/>
              </a:spcAft>
              <a:buNone/>
              <a:defRPr sz="2400" cap="none"/>
            </a:lvl5pPr>
            <a:lvl6pPr>
              <a:spcBef>
                <a:spcPts val="0"/>
              </a:spcBef>
              <a:spcAft>
                <a:spcPts val="0"/>
              </a:spcAft>
              <a:buNone/>
              <a:defRPr sz="2400" cap="none"/>
            </a:lvl6pPr>
            <a:lvl7pPr>
              <a:spcBef>
                <a:spcPts val="0"/>
              </a:spcBef>
              <a:spcAft>
                <a:spcPts val="0"/>
              </a:spcAft>
              <a:buNone/>
              <a:defRPr sz="2400" cap="none"/>
            </a:lvl7pPr>
            <a:lvl8pPr>
              <a:spcBef>
                <a:spcPts val="0"/>
              </a:spcBef>
              <a:spcAft>
                <a:spcPts val="0"/>
              </a:spcAft>
              <a:buNone/>
              <a:defRPr sz="2400" cap="none"/>
            </a:lvl8pPr>
            <a:lvl9pPr>
              <a:spcBef>
                <a:spcPts val="0"/>
              </a:spcBef>
              <a:spcAft>
                <a:spcPts val="0"/>
              </a:spcAft>
              <a:buNone/>
              <a:defRPr sz="2400" cap="none"/>
            </a:lvl9pPr>
          </a:lstStyle>
          <a:p>
            <a:pPr marL="0" indent="0" algn="l">
              <a:spcBef>
                <a:spcPts val="0"/>
              </a:spcBef>
              <a:spcAft>
                <a:spcPts val="0"/>
              </a:spcAft>
              <a:buNone/>
              <a:defRPr lang="en-us" cap="none"/>
            </a:pPr>
            <a:r>
              <a:t>PURPOSE</a:t>
            </a:r>
          </a:p>
        </p:txBody>
      </p:sp>
      <p:sp>
        <p:nvSpPr>
          <p:cNvPr id="3" name="Google Shape;328;p46"/>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CABg8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ZgQAADIIAACQCAAAmwoAABAAAAAmAAAACAAAAD2wAAAAAAAAMAAAABQAAAAAAAAAAAD//wAAAQAAAP//AAABAA=="/>
              </a:ext>
            </a:extLst>
          </p:cNvSpPr>
          <p:nvPr>
            <p:ph type="title" idx="2"/>
          </p:nvPr>
        </p:nvSpPr>
        <p:spPr>
          <a:xfrm>
            <a:off x="715010" y="1332230"/>
            <a:ext cx="676910" cy="391795"/>
          </a:xfrm>
        </p:spPr>
        <p:txBody>
          <a:bodyPr vert="horz" wrap="square" lIns="91440" tIns="91440" rIns="91440" bIns="91440" numCol="1" spcCol="215900" anchor="ctr">
            <a:prstTxWarp prst="textNoShape">
              <a:avLst/>
            </a:prstTxWarp>
          </a:bodyPr>
          <a:lstStyle>
            <a:lvl1pPr algn="r">
              <a:spcBef>
                <a:spcPts val="0"/>
              </a:spcBef>
              <a:spcAft>
                <a:spcPts val="0"/>
              </a:spcAft>
              <a:buNone/>
              <a:defRPr sz="2500" cap="none"/>
            </a:lvl1pPr>
            <a:lvl2pPr>
              <a:spcBef>
                <a:spcPts val="0"/>
              </a:spcBef>
              <a:spcAft>
                <a:spcPts val="0"/>
              </a:spcAft>
              <a:buNone/>
              <a:defRPr sz="3000" cap="none"/>
            </a:lvl2pPr>
            <a:lvl3pPr>
              <a:spcBef>
                <a:spcPts val="0"/>
              </a:spcBef>
              <a:spcAft>
                <a:spcPts val="0"/>
              </a:spcAft>
              <a:buNone/>
              <a:defRPr sz="3000" cap="none"/>
            </a:lvl3pPr>
            <a:lvl4pPr>
              <a:spcBef>
                <a:spcPts val="0"/>
              </a:spcBef>
              <a:spcAft>
                <a:spcPts val="0"/>
              </a:spcAft>
              <a:buNone/>
              <a:defRPr sz="3000" cap="none"/>
            </a:lvl4pPr>
            <a:lvl5pPr>
              <a:spcBef>
                <a:spcPts val="0"/>
              </a:spcBef>
              <a:spcAft>
                <a:spcPts val="0"/>
              </a:spcAft>
              <a:buNone/>
              <a:defRPr sz="3000" cap="none"/>
            </a:lvl5pPr>
            <a:lvl6pPr>
              <a:spcBef>
                <a:spcPts val="0"/>
              </a:spcBef>
              <a:spcAft>
                <a:spcPts val="0"/>
              </a:spcAft>
              <a:buNone/>
              <a:defRPr sz="3000" cap="none"/>
            </a:lvl6pPr>
            <a:lvl7pPr>
              <a:spcBef>
                <a:spcPts val="0"/>
              </a:spcBef>
              <a:spcAft>
                <a:spcPts val="0"/>
              </a:spcAft>
              <a:buNone/>
              <a:defRPr sz="3000" cap="none"/>
            </a:lvl7pPr>
            <a:lvl8pPr>
              <a:spcBef>
                <a:spcPts val="0"/>
              </a:spcBef>
              <a:spcAft>
                <a:spcPts val="0"/>
              </a:spcAft>
              <a:buNone/>
              <a:defRPr sz="3000" cap="none"/>
            </a:lvl8pPr>
            <a:lvl9pPr>
              <a:spcBef>
                <a:spcPts val="0"/>
              </a:spcBef>
              <a:spcAft>
                <a:spcPts val="0"/>
              </a:spcAft>
              <a:buNone/>
              <a:defRPr sz="3000" cap="none"/>
            </a:lvl9pPr>
          </a:lstStyle>
          <a:p>
            <a:pPr marL="0" indent="0" algn="r">
              <a:spcBef>
                <a:spcPts val="0"/>
              </a:spcBef>
              <a:spcAft>
                <a:spcPts val="0"/>
              </a:spcAft>
              <a:buNone/>
            </a:pPr>
            <a:r>
              <a:rPr lang="en-us" cap="none"/>
              <a:t>01</a:t>
            </a:r>
            <a:endParaRPr lang="en-us" cap="none"/>
          </a:p>
        </p:txBody>
      </p:sp>
      <p:sp>
        <p:nvSpPr>
          <p:cNvPr id="4" name="Google Shape;330;p46"/>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N6GF2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riEAADIIAAAhNAAAnQoAAAAAAAAmAAAACAAAAD2wAAAAAAAAMAAAABQAAAAAAAAAAAD//wAAAQAAAP//AAABAA=="/>
              </a:ext>
            </a:extLst>
          </p:cNvSpPr>
          <p:nvPr>
            <p:ph type="title" idx="3"/>
          </p:nvPr>
        </p:nvSpPr>
        <p:spPr>
          <a:xfrm>
            <a:off x="5474970" y="1332230"/>
            <a:ext cx="2999105" cy="393065"/>
          </a:xfrm>
        </p:spPr>
        <p:txBody>
          <a:bodyPr vert="horz" wrap="square" lIns="91440" tIns="91440" rIns="91440" bIns="91440" numCol="1" spcCol="215900" anchor="ctr">
            <a:prstTxWarp prst="textNoShape">
              <a:avLst/>
            </a:prstTxWarp>
          </a:bodyPr>
          <a:lstStyle>
            <a:lvl1pPr>
              <a:spcBef>
                <a:spcPts val="0"/>
              </a:spcBef>
              <a:spcAft>
                <a:spcPts val="0"/>
              </a:spcAft>
              <a:buNone/>
              <a:defRPr sz="2000" cap="none">
                <a:solidFill>
                  <a:srgbClr val="EAC06C"/>
                </a:solidFill>
              </a:defRPr>
            </a:lvl1pPr>
            <a:lvl2pPr>
              <a:spcBef>
                <a:spcPts val="0"/>
              </a:spcBef>
              <a:spcAft>
                <a:spcPts val="0"/>
              </a:spcAft>
              <a:buNone/>
              <a:defRPr sz="2400" cap="none"/>
            </a:lvl2pPr>
            <a:lvl3pPr>
              <a:spcBef>
                <a:spcPts val="0"/>
              </a:spcBef>
              <a:spcAft>
                <a:spcPts val="0"/>
              </a:spcAft>
              <a:buNone/>
              <a:defRPr sz="2400" cap="none"/>
            </a:lvl3pPr>
            <a:lvl4pPr>
              <a:spcBef>
                <a:spcPts val="0"/>
              </a:spcBef>
              <a:spcAft>
                <a:spcPts val="0"/>
              </a:spcAft>
              <a:buNone/>
              <a:defRPr sz="2400" cap="none"/>
            </a:lvl4pPr>
            <a:lvl5pPr>
              <a:spcBef>
                <a:spcPts val="0"/>
              </a:spcBef>
              <a:spcAft>
                <a:spcPts val="0"/>
              </a:spcAft>
              <a:buNone/>
              <a:defRPr sz="2400" cap="none"/>
            </a:lvl5pPr>
            <a:lvl6pPr>
              <a:spcBef>
                <a:spcPts val="0"/>
              </a:spcBef>
              <a:spcAft>
                <a:spcPts val="0"/>
              </a:spcAft>
              <a:buNone/>
              <a:defRPr sz="2400" cap="none"/>
            </a:lvl6pPr>
            <a:lvl7pPr>
              <a:spcBef>
                <a:spcPts val="0"/>
              </a:spcBef>
              <a:spcAft>
                <a:spcPts val="0"/>
              </a:spcAft>
              <a:buNone/>
              <a:defRPr sz="2400" cap="none"/>
            </a:lvl7pPr>
            <a:lvl8pPr>
              <a:spcBef>
                <a:spcPts val="0"/>
              </a:spcBef>
              <a:spcAft>
                <a:spcPts val="0"/>
              </a:spcAft>
              <a:buNone/>
              <a:defRPr sz="2400" cap="none"/>
            </a:lvl8pPr>
            <a:lvl9pPr>
              <a:spcBef>
                <a:spcPts val="0"/>
              </a:spcBef>
              <a:spcAft>
                <a:spcPts val="0"/>
              </a:spcAft>
              <a:buNone/>
              <a:defRPr sz="2400" cap="none"/>
            </a:lvl9pPr>
          </a:lstStyle>
          <a:p>
            <a:pPr marL="0" indent="0" algn="l">
              <a:spcBef>
                <a:spcPts val="0"/>
              </a:spcBef>
              <a:spcAft>
                <a:spcPts val="0"/>
              </a:spcAft>
              <a:buNone/>
            </a:pPr>
            <a:r>
              <a:rPr lang="en-us" cap="none"/>
              <a:t>DATA SOURCE</a:t>
            </a:r>
            <a:endParaRPr lang="en-us" cap="none"/>
          </a:p>
        </p:txBody>
      </p:sp>
      <p:sp>
        <p:nvSpPr>
          <p:cNvPr id="5" name="Google Shape;331;p46"/>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IHHPW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hB0AADIIAACrIQAAmQoAAAAAAAAmAAAACAAAAD2wAAAAAAAAMAAAABQAAAAAAAAAAAD//wAAAQAAAP//AAABAA=="/>
              </a:ext>
            </a:extLst>
          </p:cNvSpPr>
          <p:nvPr>
            <p:ph type="title" idx="4"/>
          </p:nvPr>
        </p:nvSpPr>
        <p:spPr>
          <a:xfrm>
            <a:off x="4798060" y="1332230"/>
            <a:ext cx="675005" cy="390525"/>
          </a:xfrm>
        </p:spPr>
        <p:txBody>
          <a:bodyPr vert="horz" wrap="square" lIns="91440" tIns="91440" rIns="91440" bIns="91440" numCol="1" spcCol="215900" anchor="ctr">
            <a:prstTxWarp prst="textNoShape">
              <a:avLst/>
            </a:prstTxWarp>
          </a:bodyPr>
          <a:lstStyle>
            <a:lvl1pPr algn="r">
              <a:spcBef>
                <a:spcPts val="0"/>
              </a:spcBef>
              <a:spcAft>
                <a:spcPts val="0"/>
              </a:spcAft>
              <a:buNone/>
              <a:defRPr sz="2500" cap="none"/>
            </a:lvl1pPr>
            <a:lvl2pPr>
              <a:spcBef>
                <a:spcPts val="0"/>
              </a:spcBef>
              <a:spcAft>
                <a:spcPts val="0"/>
              </a:spcAft>
              <a:buNone/>
              <a:defRPr sz="3000" cap="none"/>
            </a:lvl2pPr>
            <a:lvl3pPr>
              <a:spcBef>
                <a:spcPts val="0"/>
              </a:spcBef>
              <a:spcAft>
                <a:spcPts val="0"/>
              </a:spcAft>
              <a:buNone/>
              <a:defRPr sz="3000" cap="none"/>
            </a:lvl3pPr>
            <a:lvl4pPr>
              <a:spcBef>
                <a:spcPts val="0"/>
              </a:spcBef>
              <a:spcAft>
                <a:spcPts val="0"/>
              </a:spcAft>
              <a:buNone/>
              <a:defRPr sz="3000" cap="none"/>
            </a:lvl4pPr>
            <a:lvl5pPr>
              <a:spcBef>
                <a:spcPts val="0"/>
              </a:spcBef>
              <a:spcAft>
                <a:spcPts val="0"/>
              </a:spcAft>
              <a:buNone/>
              <a:defRPr sz="3000" cap="none"/>
            </a:lvl5pPr>
            <a:lvl6pPr>
              <a:spcBef>
                <a:spcPts val="0"/>
              </a:spcBef>
              <a:spcAft>
                <a:spcPts val="0"/>
              </a:spcAft>
              <a:buNone/>
              <a:defRPr sz="3000" cap="none"/>
            </a:lvl6pPr>
            <a:lvl7pPr>
              <a:spcBef>
                <a:spcPts val="0"/>
              </a:spcBef>
              <a:spcAft>
                <a:spcPts val="0"/>
              </a:spcAft>
              <a:buNone/>
              <a:defRPr sz="3000" cap="none"/>
            </a:lvl7pPr>
            <a:lvl8pPr>
              <a:spcBef>
                <a:spcPts val="0"/>
              </a:spcBef>
              <a:spcAft>
                <a:spcPts val="0"/>
              </a:spcAft>
              <a:buNone/>
              <a:defRPr sz="3000" cap="none"/>
            </a:lvl8pPr>
            <a:lvl9pPr>
              <a:spcBef>
                <a:spcPts val="0"/>
              </a:spcBef>
              <a:spcAft>
                <a:spcPts val="0"/>
              </a:spcAft>
              <a:buNone/>
              <a:defRPr sz="3000" cap="none"/>
            </a:lvl9pPr>
          </a:lstStyle>
          <a:p>
            <a:pPr marL="0" indent="0" algn="r">
              <a:spcBef>
                <a:spcPts val="0"/>
              </a:spcBef>
              <a:spcAft>
                <a:spcPts val="0"/>
              </a:spcAft>
              <a:buNone/>
            </a:pPr>
            <a:r>
              <a:rPr lang="en-us" cap="none"/>
              <a:t>02</a:t>
            </a:r>
            <a:endParaRPr lang="en-us" cap="none"/>
          </a:p>
        </p:txBody>
      </p:sp>
      <p:sp>
        <p:nvSpPr>
          <p:cNvPr id="6" name="Google Shape;333;p46"/>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J57jmk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kAgAAKcNAAD/GgAADBAAAAAAAAAmAAAACAAAAD2wAAAAAAAAMAAAABQAAAAAAAAAAAD//wAAAQAAAP//AAABAA=="/>
              </a:ext>
            </a:extLst>
          </p:cNvSpPr>
          <p:nvPr>
            <p:ph type="title" idx="6"/>
          </p:nvPr>
        </p:nvSpPr>
        <p:spPr>
          <a:xfrm>
            <a:off x="1391920" y="2219325"/>
            <a:ext cx="2996565" cy="389255"/>
          </a:xfrm>
        </p:spPr>
        <p:txBody>
          <a:bodyPr vert="horz" wrap="square" lIns="91440" tIns="91440" rIns="91440" bIns="91440" numCol="1" spcCol="215900" anchor="ctr">
            <a:prstTxWarp prst="textNoShape">
              <a:avLst/>
            </a:prstTxWarp>
          </a:bodyPr>
          <a:lstStyle>
            <a:lvl1pPr>
              <a:spcBef>
                <a:spcPts val="0"/>
              </a:spcBef>
              <a:spcAft>
                <a:spcPts val="0"/>
              </a:spcAft>
              <a:buNone/>
              <a:defRPr sz="2000" cap="none">
                <a:solidFill>
                  <a:srgbClr val="EAC06C"/>
                </a:solidFill>
              </a:defRPr>
            </a:lvl1pPr>
            <a:lvl2pPr>
              <a:spcBef>
                <a:spcPts val="0"/>
              </a:spcBef>
              <a:spcAft>
                <a:spcPts val="0"/>
              </a:spcAft>
              <a:buNone/>
              <a:defRPr sz="2400" cap="none"/>
            </a:lvl2pPr>
            <a:lvl3pPr>
              <a:spcBef>
                <a:spcPts val="0"/>
              </a:spcBef>
              <a:spcAft>
                <a:spcPts val="0"/>
              </a:spcAft>
              <a:buNone/>
              <a:defRPr sz="2400" cap="none"/>
            </a:lvl3pPr>
            <a:lvl4pPr>
              <a:spcBef>
                <a:spcPts val="0"/>
              </a:spcBef>
              <a:spcAft>
                <a:spcPts val="0"/>
              </a:spcAft>
              <a:buNone/>
              <a:defRPr sz="2400" cap="none"/>
            </a:lvl4pPr>
            <a:lvl5pPr>
              <a:spcBef>
                <a:spcPts val="0"/>
              </a:spcBef>
              <a:spcAft>
                <a:spcPts val="0"/>
              </a:spcAft>
              <a:buNone/>
              <a:defRPr sz="2400" cap="none"/>
            </a:lvl5pPr>
            <a:lvl6pPr>
              <a:spcBef>
                <a:spcPts val="0"/>
              </a:spcBef>
              <a:spcAft>
                <a:spcPts val="0"/>
              </a:spcAft>
              <a:buNone/>
              <a:defRPr sz="2400" cap="none"/>
            </a:lvl6pPr>
            <a:lvl7pPr>
              <a:spcBef>
                <a:spcPts val="0"/>
              </a:spcBef>
              <a:spcAft>
                <a:spcPts val="0"/>
              </a:spcAft>
              <a:buNone/>
              <a:defRPr sz="2400" cap="none"/>
            </a:lvl7pPr>
            <a:lvl8pPr>
              <a:spcBef>
                <a:spcPts val="0"/>
              </a:spcBef>
              <a:spcAft>
                <a:spcPts val="0"/>
              </a:spcAft>
              <a:buNone/>
              <a:defRPr sz="2400" cap="none"/>
            </a:lvl8pPr>
            <a:lvl9pPr>
              <a:spcBef>
                <a:spcPts val="0"/>
              </a:spcBef>
              <a:spcAft>
                <a:spcPts val="0"/>
              </a:spcAft>
              <a:buNone/>
              <a:defRPr sz="2400" cap="none"/>
            </a:lvl9pPr>
          </a:lstStyle>
          <a:p>
            <a:pPr marL="0" indent="0" algn="l">
              <a:spcBef>
                <a:spcPts val="0"/>
              </a:spcBef>
              <a:spcAft>
                <a:spcPts val="0"/>
              </a:spcAft>
              <a:buNone/>
            </a:pPr>
            <a:r>
              <a:rPr lang="en-us" cap="none"/>
              <a:t>CLASS IMBALANCE</a:t>
            </a:r>
            <a:endParaRPr lang="en-us" cap="none"/>
          </a:p>
        </p:txBody>
      </p:sp>
      <p:sp>
        <p:nvSpPr>
          <p:cNvPr id="7" name="Google Shape;334;p46"/>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LSg/MU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ZgQAAKcNAACQCAAADxAAAAAAAAAmAAAACAAAAD2wAAAAAAAAMAAAABQAAAAAAAAAAAD//wAAAQAAAP//AAABAA=="/>
              </a:ext>
            </a:extLst>
          </p:cNvSpPr>
          <p:nvPr>
            <p:ph type="title" idx="7"/>
          </p:nvPr>
        </p:nvSpPr>
        <p:spPr>
          <a:xfrm>
            <a:off x="715010" y="2219325"/>
            <a:ext cx="676910" cy="391160"/>
          </a:xfrm>
        </p:spPr>
        <p:txBody>
          <a:bodyPr vert="horz" wrap="square" lIns="91440" tIns="91440" rIns="91440" bIns="91440" numCol="1" spcCol="215900" anchor="ctr">
            <a:prstTxWarp prst="textNoShape">
              <a:avLst/>
            </a:prstTxWarp>
          </a:bodyPr>
          <a:lstStyle>
            <a:lvl1pPr algn="r">
              <a:spcBef>
                <a:spcPts val="0"/>
              </a:spcBef>
              <a:spcAft>
                <a:spcPts val="0"/>
              </a:spcAft>
              <a:buNone/>
              <a:defRPr sz="2500" cap="none"/>
            </a:lvl1pPr>
            <a:lvl2pPr>
              <a:spcBef>
                <a:spcPts val="0"/>
              </a:spcBef>
              <a:spcAft>
                <a:spcPts val="0"/>
              </a:spcAft>
              <a:buNone/>
              <a:defRPr sz="3000" cap="none"/>
            </a:lvl2pPr>
            <a:lvl3pPr>
              <a:spcBef>
                <a:spcPts val="0"/>
              </a:spcBef>
              <a:spcAft>
                <a:spcPts val="0"/>
              </a:spcAft>
              <a:buNone/>
              <a:defRPr sz="3000" cap="none"/>
            </a:lvl3pPr>
            <a:lvl4pPr>
              <a:spcBef>
                <a:spcPts val="0"/>
              </a:spcBef>
              <a:spcAft>
                <a:spcPts val="0"/>
              </a:spcAft>
              <a:buNone/>
              <a:defRPr sz="3000" cap="none"/>
            </a:lvl4pPr>
            <a:lvl5pPr>
              <a:spcBef>
                <a:spcPts val="0"/>
              </a:spcBef>
              <a:spcAft>
                <a:spcPts val="0"/>
              </a:spcAft>
              <a:buNone/>
              <a:defRPr sz="3000" cap="none"/>
            </a:lvl5pPr>
            <a:lvl6pPr>
              <a:spcBef>
                <a:spcPts val="0"/>
              </a:spcBef>
              <a:spcAft>
                <a:spcPts val="0"/>
              </a:spcAft>
              <a:buNone/>
              <a:defRPr sz="3000" cap="none"/>
            </a:lvl6pPr>
            <a:lvl7pPr>
              <a:spcBef>
                <a:spcPts val="0"/>
              </a:spcBef>
              <a:spcAft>
                <a:spcPts val="0"/>
              </a:spcAft>
              <a:buNone/>
              <a:defRPr sz="3000" cap="none"/>
            </a:lvl7pPr>
            <a:lvl8pPr>
              <a:spcBef>
                <a:spcPts val="0"/>
              </a:spcBef>
              <a:spcAft>
                <a:spcPts val="0"/>
              </a:spcAft>
              <a:buNone/>
              <a:defRPr sz="3000" cap="none"/>
            </a:lvl8pPr>
            <a:lvl9pPr>
              <a:spcBef>
                <a:spcPts val="0"/>
              </a:spcBef>
              <a:spcAft>
                <a:spcPts val="0"/>
              </a:spcAft>
              <a:buNone/>
              <a:defRPr sz="3000" cap="none"/>
            </a:lvl9pPr>
          </a:lstStyle>
          <a:p>
            <a:pPr marL="0" indent="0" algn="r">
              <a:spcBef>
                <a:spcPts val="0"/>
              </a:spcBef>
              <a:spcAft>
                <a:spcPts val="0"/>
              </a:spcAft>
              <a:buNone/>
            </a:pPr>
            <a:r>
              <a:rPr lang="en-us" cap="none"/>
              <a:t>03</a:t>
            </a:r>
            <a:endParaRPr lang="en-us" cap="none"/>
          </a:p>
        </p:txBody>
      </p:sp>
      <p:sp>
        <p:nvSpPr>
          <p:cNvPr id="8" name="Google Shape;336;p46"/>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BnsR0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tCAAAKcNAADaNQAADxAAAAAAAAAmAAAACAAAAD2wAAAAAAAAMAAAABQAAAAAAAAAAAD//wAAAQAAAP//AAABAA=="/>
              </a:ext>
            </a:extLst>
          </p:cNvSpPr>
          <p:nvPr>
            <p:ph type="title" idx="9"/>
          </p:nvPr>
        </p:nvSpPr>
        <p:spPr>
          <a:xfrm>
            <a:off x="5316220" y="2219325"/>
            <a:ext cx="3437890" cy="391160"/>
          </a:xfrm>
        </p:spPr>
        <p:txBody>
          <a:bodyPr vert="horz" wrap="square" lIns="91440" tIns="91440" rIns="91440" bIns="91440" numCol="1" spcCol="215900" anchor="ctr">
            <a:prstTxWarp prst="textNoShape">
              <a:avLst/>
            </a:prstTxWarp>
          </a:bodyPr>
          <a:lstStyle>
            <a:lvl1pPr>
              <a:spcBef>
                <a:spcPts val="0"/>
              </a:spcBef>
              <a:spcAft>
                <a:spcPts val="0"/>
              </a:spcAft>
              <a:buNone/>
              <a:defRPr sz="2000" cap="none">
                <a:solidFill>
                  <a:srgbClr val="EAC06C"/>
                </a:solidFill>
              </a:defRPr>
            </a:lvl1pPr>
            <a:lvl2pPr>
              <a:spcBef>
                <a:spcPts val="0"/>
              </a:spcBef>
              <a:spcAft>
                <a:spcPts val="0"/>
              </a:spcAft>
              <a:buNone/>
              <a:defRPr sz="2400" cap="none"/>
            </a:lvl2pPr>
            <a:lvl3pPr>
              <a:spcBef>
                <a:spcPts val="0"/>
              </a:spcBef>
              <a:spcAft>
                <a:spcPts val="0"/>
              </a:spcAft>
              <a:buNone/>
              <a:defRPr sz="2400" cap="none"/>
            </a:lvl3pPr>
            <a:lvl4pPr>
              <a:spcBef>
                <a:spcPts val="0"/>
              </a:spcBef>
              <a:spcAft>
                <a:spcPts val="0"/>
              </a:spcAft>
              <a:buNone/>
              <a:defRPr sz="2400" cap="none"/>
            </a:lvl4pPr>
            <a:lvl5pPr>
              <a:spcBef>
                <a:spcPts val="0"/>
              </a:spcBef>
              <a:spcAft>
                <a:spcPts val="0"/>
              </a:spcAft>
              <a:buNone/>
              <a:defRPr sz="2400" cap="none"/>
            </a:lvl5pPr>
            <a:lvl6pPr>
              <a:spcBef>
                <a:spcPts val="0"/>
              </a:spcBef>
              <a:spcAft>
                <a:spcPts val="0"/>
              </a:spcAft>
              <a:buNone/>
              <a:defRPr sz="2400" cap="none"/>
            </a:lvl6pPr>
            <a:lvl7pPr>
              <a:spcBef>
                <a:spcPts val="0"/>
              </a:spcBef>
              <a:spcAft>
                <a:spcPts val="0"/>
              </a:spcAft>
              <a:buNone/>
              <a:defRPr sz="2400" cap="none"/>
            </a:lvl7pPr>
            <a:lvl8pPr>
              <a:spcBef>
                <a:spcPts val="0"/>
              </a:spcBef>
              <a:spcAft>
                <a:spcPts val="0"/>
              </a:spcAft>
              <a:buNone/>
              <a:defRPr sz="2400" cap="none"/>
            </a:lvl8pPr>
            <a:lvl9pPr>
              <a:spcBef>
                <a:spcPts val="0"/>
              </a:spcBef>
              <a:spcAft>
                <a:spcPts val="0"/>
              </a:spcAft>
              <a:buNone/>
              <a:defRPr sz="2400" cap="none"/>
            </a:lvl9pPr>
          </a:lstStyle>
          <a:p>
            <a:pPr marL="0" indent="0" algn="l">
              <a:spcBef>
                <a:spcPts val="0"/>
              </a:spcBef>
              <a:spcAft>
                <a:spcPts val="0"/>
              </a:spcAft>
              <a:buNone/>
            </a:pPr>
            <a:r>
              <a:rPr lang="en-us" cap="none"/>
              <a:t>FINDING CORRELATION</a:t>
            </a:r>
            <a:endParaRPr lang="en-us" cap="none"/>
          </a:p>
        </p:txBody>
      </p:sp>
      <p:sp>
        <p:nvSpPr>
          <p:cNvPr id="9" name="Google Shape;337;p46"/>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EjJ570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hB0AAKcNAACuIQAAEBAAAAAAAAAmAAAACAAAAD2wAAAAAAAAMAAAABQAAAAAAAAAAAD//wAAAQAAAP//AAABAA=="/>
              </a:ext>
            </a:extLst>
          </p:cNvSpPr>
          <p:nvPr>
            <p:ph type="title" idx="13"/>
          </p:nvPr>
        </p:nvSpPr>
        <p:spPr>
          <a:xfrm>
            <a:off x="4798060" y="2219325"/>
            <a:ext cx="676910" cy="391795"/>
          </a:xfrm>
        </p:spPr>
        <p:txBody>
          <a:bodyPr vert="horz" wrap="square" lIns="91440" tIns="91440" rIns="91440" bIns="91440" numCol="1" spcCol="215900" anchor="ctr">
            <a:prstTxWarp prst="textNoShape">
              <a:avLst/>
            </a:prstTxWarp>
          </a:bodyPr>
          <a:lstStyle>
            <a:lvl1pPr algn="r">
              <a:spcBef>
                <a:spcPts val="0"/>
              </a:spcBef>
              <a:spcAft>
                <a:spcPts val="0"/>
              </a:spcAft>
              <a:buNone/>
              <a:defRPr sz="2500" cap="none"/>
            </a:lvl1pPr>
            <a:lvl2pPr>
              <a:spcBef>
                <a:spcPts val="0"/>
              </a:spcBef>
              <a:spcAft>
                <a:spcPts val="0"/>
              </a:spcAft>
              <a:buNone/>
              <a:defRPr sz="3000" cap="none"/>
            </a:lvl2pPr>
            <a:lvl3pPr>
              <a:spcBef>
                <a:spcPts val="0"/>
              </a:spcBef>
              <a:spcAft>
                <a:spcPts val="0"/>
              </a:spcAft>
              <a:buNone/>
              <a:defRPr sz="3000" cap="none"/>
            </a:lvl3pPr>
            <a:lvl4pPr>
              <a:spcBef>
                <a:spcPts val="0"/>
              </a:spcBef>
              <a:spcAft>
                <a:spcPts val="0"/>
              </a:spcAft>
              <a:buNone/>
              <a:defRPr sz="3000" cap="none"/>
            </a:lvl4pPr>
            <a:lvl5pPr>
              <a:spcBef>
                <a:spcPts val="0"/>
              </a:spcBef>
              <a:spcAft>
                <a:spcPts val="0"/>
              </a:spcAft>
              <a:buNone/>
              <a:defRPr sz="3000" cap="none"/>
            </a:lvl5pPr>
            <a:lvl6pPr>
              <a:spcBef>
                <a:spcPts val="0"/>
              </a:spcBef>
              <a:spcAft>
                <a:spcPts val="0"/>
              </a:spcAft>
              <a:buNone/>
              <a:defRPr sz="3000" cap="none"/>
            </a:lvl6pPr>
            <a:lvl7pPr>
              <a:spcBef>
                <a:spcPts val="0"/>
              </a:spcBef>
              <a:spcAft>
                <a:spcPts val="0"/>
              </a:spcAft>
              <a:buNone/>
              <a:defRPr sz="3000" cap="none"/>
            </a:lvl7pPr>
            <a:lvl8pPr>
              <a:spcBef>
                <a:spcPts val="0"/>
              </a:spcBef>
              <a:spcAft>
                <a:spcPts val="0"/>
              </a:spcAft>
              <a:buNone/>
              <a:defRPr sz="3000" cap="none"/>
            </a:lvl8pPr>
            <a:lvl9pPr>
              <a:spcBef>
                <a:spcPts val="0"/>
              </a:spcBef>
              <a:spcAft>
                <a:spcPts val="0"/>
              </a:spcAft>
              <a:buNone/>
              <a:defRPr sz="3000" cap="none"/>
            </a:lvl9pPr>
          </a:lstStyle>
          <a:p>
            <a:pPr marL="0" indent="0" algn="r">
              <a:spcBef>
                <a:spcPts val="0"/>
              </a:spcBef>
              <a:spcAft>
                <a:spcPts val="0"/>
              </a:spcAft>
              <a:buNone/>
            </a:pPr>
            <a:r>
              <a:rPr lang="en-us" cap="none"/>
              <a:t>04</a:t>
            </a:r>
            <a:endParaRPr lang="en-us" cap="none"/>
          </a:p>
        </p:txBody>
      </p:sp>
      <p:sp>
        <p:nvSpPr>
          <p:cNvPr id="10" name="Google Shape;339;p46"/>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EmAOg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kAgAABkTAACKHAAADRUAAAAAAAAmAAAACAAAAD2wAAAAAAAAMAAAABQAAAAAAAAAAAD//wAAAQAAAP//AAABAA=="/>
              </a:ext>
            </a:extLst>
          </p:cNvSpPr>
          <p:nvPr>
            <p:ph type="title" idx="15"/>
          </p:nvPr>
        </p:nvSpPr>
        <p:spPr>
          <a:xfrm>
            <a:off x="1391920" y="3104515"/>
            <a:ext cx="3247390" cy="317500"/>
          </a:xfrm>
        </p:spPr>
        <p:txBody>
          <a:bodyPr vert="horz" wrap="square" lIns="91440" tIns="91440" rIns="91440" bIns="91440" numCol="1" spcCol="215900" anchor="ctr">
            <a:prstTxWarp prst="textNoShape">
              <a:avLst/>
            </a:prstTxWarp>
          </a:bodyPr>
          <a:lstStyle>
            <a:lvl1pPr>
              <a:spcBef>
                <a:spcPts val="0"/>
              </a:spcBef>
              <a:spcAft>
                <a:spcPts val="0"/>
              </a:spcAft>
              <a:buNone/>
              <a:defRPr sz="2000" cap="none">
                <a:solidFill>
                  <a:srgbClr val="EAC06C"/>
                </a:solidFill>
              </a:defRPr>
            </a:lvl1pPr>
            <a:lvl2pPr>
              <a:spcBef>
                <a:spcPts val="0"/>
              </a:spcBef>
              <a:spcAft>
                <a:spcPts val="0"/>
              </a:spcAft>
              <a:buNone/>
              <a:defRPr sz="2400" cap="none"/>
            </a:lvl2pPr>
            <a:lvl3pPr>
              <a:spcBef>
                <a:spcPts val="0"/>
              </a:spcBef>
              <a:spcAft>
                <a:spcPts val="0"/>
              </a:spcAft>
              <a:buNone/>
              <a:defRPr sz="2400" cap="none"/>
            </a:lvl3pPr>
            <a:lvl4pPr>
              <a:spcBef>
                <a:spcPts val="0"/>
              </a:spcBef>
              <a:spcAft>
                <a:spcPts val="0"/>
              </a:spcAft>
              <a:buNone/>
              <a:defRPr sz="2400" cap="none"/>
            </a:lvl4pPr>
            <a:lvl5pPr>
              <a:spcBef>
                <a:spcPts val="0"/>
              </a:spcBef>
              <a:spcAft>
                <a:spcPts val="0"/>
              </a:spcAft>
              <a:buNone/>
              <a:defRPr sz="2400" cap="none"/>
            </a:lvl5pPr>
            <a:lvl6pPr>
              <a:spcBef>
                <a:spcPts val="0"/>
              </a:spcBef>
              <a:spcAft>
                <a:spcPts val="0"/>
              </a:spcAft>
              <a:buNone/>
              <a:defRPr sz="2400" cap="none"/>
            </a:lvl6pPr>
            <a:lvl7pPr>
              <a:spcBef>
                <a:spcPts val="0"/>
              </a:spcBef>
              <a:spcAft>
                <a:spcPts val="0"/>
              </a:spcAft>
              <a:buNone/>
              <a:defRPr sz="2400" cap="none"/>
            </a:lvl7pPr>
            <a:lvl8pPr>
              <a:spcBef>
                <a:spcPts val="0"/>
              </a:spcBef>
              <a:spcAft>
                <a:spcPts val="0"/>
              </a:spcAft>
              <a:buNone/>
              <a:defRPr sz="2400" cap="none"/>
            </a:lvl8pPr>
            <a:lvl9pPr>
              <a:spcBef>
                <a:spcPts val="0"/>
              </a:spcBef>
              <a:spcAft>
                <a:spcPts val="0"/>
              </a:spcAft>
              <a:buNone/>
              <a:defRPr sz="2400" cap="none"/>
            </a:lvl9pPr>
          </a:lstStyle>
          <a:p>
            <a:pPr marL="0" indent="0" algn="l">
              <a:spcBef>
                <a:spcPts val="0"/>
              </a:spcBef>
              <a:spcAft>
                <a:spcPts val="0"/>
              </a:spcAft>
              <a:buNone/>
            </a:pPr>
            <a:r>
              <a:rPr lang="en-us" cap="none"/>
              <a:t>FEATURE ENGINEERING</a:t>
            </a:r>
            <a:endParaRPr lang="en-us" cap="none"/>
          </a:p>
        </p:txBody>
      </p:sp>
      <p:sp>
        <p:nvSpPr>
          <p:cNvPr id="11" name="Google Shape;340;p46"/>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JznPHs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ZgQAABkTAACQCAAAhRUAAAAAAAAmAAAACAAAAD2wAAAAAAAAMAAAABQAAAAAAAAAAAD//wAAAQAAAP//AAABAA=="/>
              </a:ext>
            </a:extLst>
          </p:cNvSpPr>
          <p:nvPr>
            <p:ph type="title" idx="16"/>
          </p:nvPr>
        </p:nvSpPr>
        <p:spPr>
          <a:xfrm>
            <a:off x="715010" y="3104515"/>
            <a:ext cx="676910" cy="393700"/>
          </a:xfrm>
        </p:spPr>
        <p:txBody>
          <a:bodyPr vert="horz" wrap="square" lIns="91440" tIns="91440" rIns="91440" bIns="91440" numCol="1" spcCol="215900" anchor="ctr">
            <a:prstTxWarp prst="textNoShape">
              <a:avLst/>
            </a:prstTxWarp>
          </a:bodyPr>
          <a:lstStyle>
            <a:lvl1pPr algn="r">
              <a:spcBef>
                <a:spcPts val="0"/>
              </a:spcBef>
              <a:spcAft>
                <a:spcPts val="0"/>
              </a:spcAft>
              <a:buNone/>
              <a:defRPr sz="2500" cap="none"/>
            </a:lvl1pPr>
            <a:lvl2pPr>
              <a:spcBef>
                <a:spcPts val="0"/>
              </a:spcBef>
              <a:spcAft>
                <a:spcPts val="0"/>
              </a:spcAft>
              <a:buNone/>
              <a:defRPr sz="3000" cap="none"/>
            </a:lvl2pPr>
            <a:lvl3pPr>
              <a:spcBef>
                <a:spcPts val="0"/>
              </a:spcBef>
              <a:spcAft>
                <a:spcPts val="0"/>
              </a:spcAft>
              <a:buNone/>
              <a:defRPr sz="3000" cap="none"/>
            </a:lvl3pPr>
            <a:lvl4pPr>
              <a:spcBef>
                <a:spcPts val="0"/>
              </a:spcBef>
              <a:spcAft>
                <a:spcPts val="0"/>
              </a:spcAft>
              <a:buNone/>
              <a:defRPr sz="3000" cap="none"/>
            </a:lvl4pPr>
            <a:lvl5pPr>
              <a:spcBef>
                <a:spcPts val="0"/>
              </a:spcBef>
              <a:spcAft>
                <a:spcPts val="0"/>
              </a:spcAft>
              <a:buNone/>
              <a:defRPr sz="3000" cap="none"/>
            </a:lvl5pPr>
            <a:lvl6pPr>
              <a:spcBef>
                <a:spcPts val="0"/>
              </a:spcBef>
              <a:spcAft>
                <a:spcPts val="0"/>
              </a:spcAft>
              <a:buNone/>
              <a:defRPr sz="3000" cap="none"/>
            </a:lvl6pPr>
            <a:lvl7pPr>
              <a:spcBef>
                <a:spcPts val="0"/>
              </a:spcBef>
              <a:spcAft>
                <a:spcPts val="0"/>
              </a:spcAft>
              <a:buNone/>
              <a:defRPr sz="3000" cap="none"/>
            </a:lvl7pPr>
            <a:lvl8pPr>
              <a:spcBef>
                <a:spcPts val="0"/>
              </a:spcBef>
              <a:spcAft>
                <a:spcPts val="0"/>
              </a:spcAft>
              <a:buNone/>
              <a:defRPr sz="3000" cap="none"/>
            </a:lvl8pPr>
            <a:lvl9pPr>
              <a:spcBef>
                <a:spcPts val="0"/>
              </a:spcBef>
              <a:spcAft>
                <a:spcPts val="0"/>
              </a:spcAft>
              <a:buNone/>
              <a:defRPr sz="3000" cap="none"/>
            </a:lvl9pPr>
          </a:lstStyle>
          <a:p>
            <a:pPr marL="0" indent="0" algn="r">
              <a:spcBef>
                <a:spcPts val="0"/>
              </a:spcBef>
              <a:spcAft>
                <a:spcPts val="0"/>
              </a:spcAft>
              <a:buNone/>
            </a:pPr>
            <a:r>
              <a:rPr lang="en-us" cap="none"/>
              <a:t>05</a:t>
            </a:r>
            <a:endParaRPr lang="en-us" cap="none"/>
          </a:p>
        </p:txBody>
      </p:sp>
      <p:sp>
        <p:nvSpPr>
          <p:cNvPr id="12" name="Google Shape;342;p46"/>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BHJ5oY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riEAABkTAAAdNAAAhRUAAAAAAAAmAAAACAAAAD2wAAAAAAAAMAAAABQAAAAAAAAAAAD//wAAAQAAAP//AAABAA=="/>
              </a:ext>
            </a:extLst>
          </p:cNvSpPr>
          <p:nvPr>
            <p:ph type="title" idx="18"/>
          </p:nvPr>
        </p:nvSpPr>
        <p:spPr>
          <a:xfrm>
            <a:off x="5474970" y="3104515"/>
            <a:ext cx="2996565" cy="393700"/>
          </a:xfrm>
        </p:spPr>
        <p:txBody>
          <a:bodyPr vert="horz" wrap="square" lIns="91440" tIns="91440" rIns="91440" bIns="91440" numCol="1" spcCol="215900" anchor="ctr">
            <a:prstTxWarp prst="textNoShape">
              <a:avLst/>
            </a:prstTxWarp>
          </a:bodyPr>
          <a:lstStyle>
            <a:lvl1pPr>
              <a:spcBef>
                <a:spcPts val="0"/>
              </a:spcBef>
              <a:spcAft>
                <a:spcPts val="0"/>
              </a:spcAft>
              <a:buNone/>
              <a:defRPr sz="2000" cap="none">
                <a:solidFill>
                  <a:srgbClr val="EAC06C"/>
                </a:solidFill>
              </a:defRPr>
            </a:lvl1pPr>
            <a:lvl2pPr>
              <a:spcBef>
                <a:spcPts val="0"/>
              </a:spcBef>
              <a:spcAft>
                <a:spcPts val="0"/>
              </a:spcAft>
              <a:buNone/>
              <a:defRPr sz="2400" cap="none"/>
            </a:lvl2pPr>
            <a:lvl3pPr>
              <a:spcBef>
                <a:spcPts val="0"/>
              </a:spcBef>
              <a:spcAft>
                <a:spcPts val="0"/>
              </a:spcAft>
              <a:buNone/>
              <a:defRPr sz="2400" cap="none"/>
            </a:lvl3pPr>
            <a:lvl4pPr>
              <a:spcBef>
                <a:spcPts val="0"/>
              </a:spcBef>
              <a:spcAft>
                <a:spcPts val="0"/>
              </a:spcAft>
              <a:buNone/>
              <a:defRPr sz="2400" cap="none"/>
            </a:lvl4pPr>
            <a:lvl5pPr>
              <a:spcBef>
                <a:spcPts val="0"/>
              </a:spcBef>
              <a:spcAft>
                <a:spcPts val="0"/>
              </a:spcAft>
              <a:buNone/>
              <a:defRPr sz="2400" cap="none"/>
            </a:lvl5pPr>
            <a:lvl6pPr>
              <a:spcBef>
                <a:spcPts val="0"/>
              </a:spcBef>
              <a:spcAft>
                <a:spcPts val="0"/>
              </a:spcAft>
              <a:buNone/>
              <a:defRPr sz="2400" cap="none"/>
            </a:lvl6pPr>
            <a:lvl7pPr>
              <a:spcBef>
                <a:spcPts val="0"/>
              </a:spcBef>
              <a:spcAft>
                <a:spcPts val="0"/>
              </a:spcAft>
              <a:buNone/>
              <a:defRPr sz="2400" cap="none"/>
            </a:lvl7pPr>
            <a:lvl8pPr>
              <a:spcBef>
                <a:spcPts val="0"/>
              </a:spcBef>
              <a:spcAft>
                <a:spcPts val="0"/>
              </a:spcAft>
              <a:buNone/>
              <a:defRPr sz="2400" cap="none"/>
            </a:lvl8pPr>
            <a:lvl9pPr>
              <a:spcBef>
                <a:spcPts val="0"/>
              </a:spcBef>
              <a:spcAft>
                <a:spcPts val="0"/>
              </a:spcAft>
              <a:buNone/>
              <a:defRPr sz="2400" cap="none"/>
            </a:lvl9pPr>
          </a:lstStyle>
          <a:p>
            <a:pPr marL="0" indent="0" algn="l">
              <a:spcBef>
                <a:spcPts val="0"/>
              </a:spcBef>
              <a:spcAft>
                <a:spcPts val="0"/>
              </a:spcAft>
              <a:buNone/>
              <a:defRPr lang="en-us" cap="none"/>
            </a:pPr>
            <a:r>
              <a:t>ML MODELING</a:t>
            </a:r>
          </a:p>
        </p:txBody>
      </p:sp>
      <p:sp>
        <p:nvSpPr>
          <p:cNvPr id="13" name="Google Shape;343;p46"/>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hB0AABkTAACuIQAAhRUAAAAAAAAmAAAACAAAAD2wAAAAAAAAMAAAABQAAAAAAAAAAAD//wAAAQAAAP//AAABAA=="/>
              </a:ext>
            </a:extLst>
          </p:cNvSpPr>
          <p:nvPr>
            <p:ph type="title" idx="19"/>
          </p:nvPr>
        </p:nvSpPr>
        <p:spPr>
          <a:xfrm>
            <a:off x="4798060" y="3104515"/>
            <a:ext cx="676910" cy="393700"/>
          </a:xfrm>
        </p:spPr>
        <p:txBody>
          <a:bodyPr vert="horz" wrap="square" lIns="91440" tIns="91440" rIns="91440" bIns="91440" numCol="1" spcCol="215900" anchor="ctr">
            <a:prstTxWarp prst="textNoShape">
              <a:avLst/>
            </a:prstTxWarp>
          </a:bodyPr>
          <a:lstStyle>
            <a:lvl1pPr algn="r">
              <a:spcBef>
                <a:spcPts val="0"/>
              </a:spcBef>
              <a:spcAft>
                <a:spcPts val="0"/>
              </a:spcAft>
              <a:buNone/>
              <a:defRPr sz="2500" cap="none"/>
            </a:lvl1pPr>
            <a:lvl2pPr>
              <a:spcBef>
                <a:spcPts val="0"/>
              </a:spcBef>
              <a:spcAft>
                <a:spcPts val="0"/>
              </a:spcAft>
              <a:buNone/>
              <a:defRPr sz="3000" cap="none"/>
            </a:lvl2pPr>
            <a:lvl3pPr>
              <a:spcBef>
                <a:spcPts val="0"/>
              </a:spcBef>
              <a:spcAft>
                <a:spcPts val="0"/>
              </a:spcAft>
              <a:buNone/>
              <a:defRPr sz="3000" cap="none"/>
            </a:lvl3pPr>
            <a:lvl4pPr>
              <a:spcBef>
                <a:spcPts val="0"/>
              </a:spcBef>
              <a:spcAft>
                <a:spcPts val="0"/>
              </a:spcAft>
              <a:buNone/>
              <a:defRPr sz="3000" cap="none"/>
            </a:lvl4pPr>
            <a:lvl5pPr>
              <a:spcBef>
                <a:spcPts val="0"/>
              </a:spcBef>
              <a:spcAft>
                <a:spcPts val="0"/>
              </a:spcAft>
              <a:buNone/>
              <a:defRPr sz="3000" cap="none"/>
            </a:lvl5pPr>
            <a:lvl6pPr>
              <a:spcBef>
                <a:spcPts val="0"/>
              </a:spcBef>
              <a:spcAft>
                <a:spcPts val="0"/>
              </a:spcAft>
              <a:buNone/>
              <a:defRPr sz="3000" cap="none"/>
            </a:lvl6pPr>
            <a:lvl7pPr>
              <a:spcBef>
                <a:spcPts val="0"/>
              </a:spcBef>
              <a:spcAft>
                <a:spcPts val="0"/>
              </a:spcAft>
              <a:buNone/>
              <a:defRPr sz="3000" cap="none"/>
            </a:lvl7pPr>
            <a:lvl8pPr>
              <a:spcBef>
                <a:spcPts val="0"/>
              </a:spcBef>
              <a:spcAft>
                <a:spcPts val="0"/>
              </a:spcAft>
              <a:buNone/>
              <a:defRPr sz="3000" cap="none"/>
            </a:lvl8pPr>
            <a:lvl9pPr>
              <a:spcBef>
                <a:spcPts val="0"/>
              </a:spcBef>
              <a:spcAft>
                <a:spcPts val="0"/>
              </a:spcAft>
              <a:buNone/>
              <a:defRPr sz="3000" cap="none"/>
            </a:lvl9pPr>
          </a:lstStyle>
          <a:p>
            <a:pPr marL="0" indent="0" algn="r">
              <a:spcBef>
                <a:spcPts val="0"/>
              </a:spcBef>
              <a:spcAft>
                <a:spcPts val="0"/>
              </a:spcAft>
              <a:buNone/>
            </a:pPr>
            <a:r>
              <a:rPr lang="en-us" cap="none"/>
              <a:t>06</a:t>
            </a:r>
            <a:endParaRPr lang="en-us" cap="none"/>
          </a:p>
        </p:txBody>
      </p:sp>
      <p:sp>
        <p:nvSpPr>
          <p:cNvPr id="14" name="Google Shape;345;p46"/>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bgQAAEsDAADSMwAAQwYAABAAAAAmAAAACAAAADwwAAAAAAAAMAAAABQAAAAAAAAAAAD//wAAAQAAAP//AAABAA=="/>
              </a:ext>
            </a:extLst>
          </p:cNvSpPr>
          <p:nvPr>
            <p:ph type="title" idx="21"/>
          </p:nvPr>
        </p:nvSpPr>
        <p:spPr/>
        <p:txBody>
          <a:bodyPr vert="horz" wrap="square" lIns="91440" tIns="91440" rIns="91440" bIns="91440" numCol="1" spcCol="215900" anchor="ctr">
            <a:prstTxWarp prst="textNoShape">
              <a:avLst/>
            </a:prstTxWarp>
          </a:bodyPr>
          <a:lstStyle/>
          <a:p>
            <a:pPr marL="0" indent="0" algn="ctr">
              <a:spcBef>
                <a:spcPts val="0"/>
              </a:spcBef>
              <a:spcAft>
                <a:spcPts val="0"/>
              </a:spcAft>
              <a:buNone/>
            </a:pPr>
            <a:r>
              <a:rPr lang="en-us" cap="none"/>
              <a:t>TABLE OF CONTENTS</a:t>
            </a:r>
            <a:endParaRPr lang="en-us" cap="none"/>
          </a:p>
        </p:txBody>
      </p:sp>
      <p:sp>
        <p:nvSpPr>
          <p:cNvPr id="15" name="ЗаголовокСлайда1"/>
          <p:cNvSpPr>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kAgAAC0YAACKHAAAIRoAAAAAAAAmAAAACAAAAP//////////MAAAABQAAAAAAAAAAAD//wAAAQAAAP//AAABAA=="/>
              </a:ext>
            </a:extLst>
          </p:cNvSpPr>
          <p:nvPr/>
        </p:nvSpPr>
        <p:spPr>
          <a:xfrm>
            <a:off x="1391920" y="3930015"/>
            <a:ext cx="3247390" cy="317500"/>
          </a:xfrm>
          <a:prstGeom prst="rect">
            <a:avLst/>
          </a:prstGeom>
          <a:noFill/>
          <a:ln>
            <a:noFill/>
          </a:ln>
          <a:effectLst/>
        </p:spPr>
        <p:txBody>
          <a:bodyPr vert="horz" wrap="square" lIns="91440" tIns="91440" rIns="91440" bIns="91440" numCol="1" spcCol="215900" anchor="ctr"/>
          <a:lstStyle/>
          <a:p>
            <a:pPr>
              <a:defRPr sz="2000" cap="none">
                <a:solidFill>
                  <a:srgbClr val="EAC06C"/>
                </a:solidFill>
                <a:latin typeface="Rubik ExtraBold" pitchFamily="0" charset="0"/>
                <a:ea typeface="Arial" pitchFamily="2" charset="-52"/>
                <a:cs typeface="Arial" pitchFamily="2" charset="-52"/>
              </a:defRPr>
            </a:pPr>
            <a:r>
              <a:rPr lang="en-us" cap="none"/>
              <a:t>FEATURE IMPORTANCE</a:t>
            </a:r>
            <a:endParaRPr lang="en-us" cap="none"/>
          </a:p>
        </p:txBody>
      </p:sp>
      <p:sp>
        <p:nvSpPr>
          <p:cNvPr id="16" name="ЗаголовокСлайда2"/>
          <p:cNvSpPr>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ZgQAAC0YAACQCAAAmRoAAAAAAAAmAAAACAAAAP//////////MAAAABQAAAAAAAAAAAD//wAAAQAAAP//AAABAA=="/>
              </a:ext>
            </a:extLst>
          </p:cNvSpPr>
          <p:nvPr/>
        </p:nvSpPr>
        <p:spPr>
          <a:xfrm>
            <a:off x="715010" y="3930015"/>
            <a:ext cx="676910" cy="393700"/>
          </a:xfrm>
          <a:prstGeom prst="rect">
            <a:avLst/>
          </a:prstGeom>
          <a:noFill/>
          <a:ln>
            <a:noFill/>
          </a:ln>
          <a:effectLst/>
        </p:spPr>
        <p:txBody>
          <a:bodyPr vert="horz" wrap="square" lIns="91440" tIns="91440" rIns="91440" bIns="91440" numCol="1" spcCol="215900" anchor="ctr"/>
          <a:lstStyle/>
          <a:p>
            <a:pPr algn="r">
              <a:defRPr sz="2500" cap="none">
                <a:solidFill>
                  <a:srgbClr val="E3E7E6"/>
                </a:solidFill>
                <a:latin typeface="Rubik ExtraBold" pitchFamily="0" charset="0"/>
                <a:ea typeface="Arial" pitchFamily="2" charset="-52"/>
                <a:cs typeface="Arial" pitchFamily="2" charset="-52"/>
              </a:defRPr>
            </a:pPr>
            <a:r>
              <a:rPr lang="en-us" cap="none"/>
              <a:t>07</a:t>
            </a:r>
            <a:endParaRPr lang="en-us" cap="none"/>
          </a:p>
        </p:txBody>
      </p:sp>
      <p:sp>
        <p:nvSpPr>
          <p:cNvPr id="17" name="ЗаголовокСлайда3"/>
          <p:cNvSpPr>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riEAAC0YAAAdNAAAmRoAAAAAAAAmAAAACAAAAP//////////MAAAABQAAAAAAAAAAAD//wAAAQAAAP//AAABAA=="/>
              </a:ext>
            </a:extLst>
          </p:cNvSpPr>
          <p:nvPr/>
        </p:nvSpPr>
        <p:spPr>
          <a:xfrm>
            <a:off x="5474970" y="3930015"/>
            <a:ext cx="2996565" cy="393700"/>
          </a:xfrm>
          <a:prstGeom prst="rect">
            <a:avLst/>
          </a:prstGeom>
          <a:noFill/>
          <a:ln>
            <a:noFill/>
          </a:ln>
          <a:effectLst/>
        </p:spPr>
        <p:txBody>
          <a:bodyPr vert="horz" wrap="square" lIns="91440" tIns="91440" rIns="91440" bIns="91440" numCol="1" spcCol="215900" anchor="ctr"/>
          <a:lstStyle/>
          <a:p>
            <a:pPr>
              <a:defRPr lang="en-us" sz="2000" cap="none">
                <a:solidFill>
                  <a:srgbClr val="EAC06C"/>
                </a:solidFill>
                <a:latin typeface="Rubik ExtraBold" pitchFamily="0" charset="0"/>
                <a:ea typeface="Arial" pitchFamily="2" charset="-52"/>
                <a:cs typeface="Arial" pitchFamily="2" charset="-52"/>
              </a:defRPr>
            </a:pPr>
            <a:r>
              <a:t>CONCLUSION</a:t>
            </a:r>
          </a:p>
        </p:txBody>
      </p:sp>
      <p:sp>
        <p:nvSpPr>
          <p:cNvPr id="18" name="ЗаголовокСлайда4"/>
          <p:cNvSpPr>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hB0AAC0YAACuIQAAmRoAAAAAAAAmAAAACAAAAP//////////MAAAABQAAAAAAAAAAAD//wAAAQAAAP//AAABAA=="/>
              </a:ext>
            </a:extLst>
          </p:cNvSpPr>
          <p:nvPr/>
        </p:nvSpPr>
        <p:spPr>
          <a:xfrm>
            <a:off x="4798060" y="3930015"/>
            <a:ext cx="676910" cy="393700"/>
          </a:xfrm>
          <a:prstGeom prst="rect">
            <a:avLst/>
          </a:prstGeom>
          <a:noFill/>
          <a:ln>
            <a:noFill/>
          </a:ln>
          <a:effectLst/>
        </p:spPr>
        <p:txBody>
          <a:bodyPr vert="horz" wrap="square" lIns="91440" tIns="91440" rIns="91440" bIns="91440" numCol="1" spcCol="215900" anchor="ctr"/>
          <a:lstStyle/>
          <a:p>
            <a:pPr algn="r">
              <a:defRPr sz="2500" cap="none">
                <a:solidFill>
                  <a:srgbClr val="E3E7E6"/>
                </a:solidFill>
                <a:latin typeface="Rubik ExtraBold" pitchFamily="0" charset="0"/>
                <a:ea typeface="Arial" pitchFamily="2" charset="-52"/>
                <a:cs typeface="Arial" pitchFamily="2" charset="-52"/>
              </a:defRPr>
            </a:pPr>
            <a:r>
              <a:rPr lang="en-us" cap="none"/>
              <a:t>08</a:t>
            </a:r>
            <a:endParaRPr lang="en-us" cap="none"/>
          </a:p>
        </p:txBody>
      </p:sp>
    </p:spTree>
  </p:cSld>
  <p:clrMapOvr>
    <a:masterClrMapping/>
  </p:clrMapOvr>
  <p:timing>
    <p:tnLst>
      <p:par>
        <p:cTn id="1" dur="indefinite" restart="never" nodeType="tmRoot"/>
      </p:par>
    </p:tnLst>
  </p:timing>
</p:sld>
</file>

<file path=ppt/slides/slide20.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2146;p63"/>
          <p:cNvSpPr>
            <a:extLst>
              <a:ext uri="smNativeData">
                <pr:smNativeData xmlns:pr="smNativeData" xmlns="smNativeData" val="SMDATA_16_miGjYxMAAAAlAAAAZQAAAA0AAAAAkAAAAJAAAACQAAAAkAAAAAAAAAABAAAAAAAAAAEAAABQAAAAAAAAAAAA8D8AAAAAAAAAAAAAAAAAAOA/AAAAAAAA4D8AAAAAAADgPwAAAAAAAOA/AAAAAAAA4D8AAAAAAADgPwAAAAAAAOA/AAAAAAAA4D8CAAAAjAAAAAEAAAAAAAAA6sBsAOPn5ggAAAAAAAAAAAAAAAAAAAAAAAAAAAAAAAAAAAAAeAAAAAEAAABAAAAAAAAAAAAAAAB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OoED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6sBsAOPn5gEAAAAAAAAAAAAAAAAAAAAAAAAAAAAAAAAAAAAAAAAAABgXOgJ/f38A6sBsA8zMzADAwP8Af39/AAAAAAAAAAAAAAAAAAAAAAAAAAAAIQAAABgAAAAUAAAAWgkAAF8BAABaMAAAvQUAABAAAAAmAAAACAAAAP//////////MAAAABQAAAAAAAAAZgj//5r3AAD8Sv//BLUAAA=="/>
              </a:ext>
            </a:extLst>
          </p:cNvSpPr>
          <p:nvPr/>
        </p:nvSpPr>
        <p:spPr>
          <a:xfrm>
            <a:off x="1520190" y="222885"/>
            <a:ext cx="6339840" cy="709930"/>
          </a:xfrm>
          <a:prstGeom prst="roundRect">
            <a:avLst>
              <a:gd name="adj" fmla="val 50000"/>
            </a:avLst>
          </a:prstGeom>
          <a:solidFill>
            <a:srgbClr val="EAC06C"/>
          </a:solidFill>
          <a:ln>
            <a:noFill/>
          </a:ln>
          <a:effectLst/>
        </p:spPr>
        <p:txBody>
          <a:bodyPr vert="horz" wrap="square" lIns="91440" tIns="91440" rIns="91440" bIns="91440" numCol="1" spcCol="215900" anchor="ctr"/>
          <a:lstStyle/>
          <a:p>
            <a:pPr marL="0" indent="0" algn="l">
              <a:spcBef>
                <a:spcPts val="0"/>
              </a:spcBef>
              <a:spcAft>
                <a:spcPts val="0"/>
              </a:spcAft>
              <a:buNone/>
            </a:pPr>
          </a:p>
        </p:txBody>
      </p:sp>
      <p:sp>
        <p:nvSpPr>
          <p:cNvPr id="3" name="Google Shape;2148;p63"/>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OoED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tgkAAMgBAAAdMAAAVAUAAAAAAAAmAAAACAAAAD0wAAAAAAAAMAAAABQAAAAAAAAAAAD//wAAAQAAAP//AAABAA=="/>
              </a:ext>
            </a:extLst>
          </p:cNvSpPr>
          <p:nvPr>
            <p:ph type="subTitle" idx="1"/>
          </p:nvPr>
        </p:nvSpPr>
        <p:spPr>
          <a:xfrm>
            <a:off x="1578610" y="289560"/>
            <a:ext cx="6242685" cy="576580"/>
          </a:xfrm>
        </p:spPr>
        <p:txBody>
          <a:bodyPr vert="horz" wrap="square" lIns="91440" tIns="91440" rIns="91440" bIns="91440" numCol="1" spcCol="215900" anchor="ctr">
            <a:prstTxWarp prst="textNoShape">
              <a:avLst/>
            </a:prstTxWarp>
          </a:bodyPr>
          <a:lstStyle/>
          <a:p>
            <a:pPr marL="0" indent="0" algn="ctr">
              <a:spcBef>
                <a:spcPts val="0"/>
              </a:spcBef>
              <a:spcAft>
                <a:spcPts val="0"/>
              </a:spcAft>
              <a:buNone/>
              <a:defRPr lang="en-us" sz="1600" cap="none"/>
            </a:pPr>
            <a:r>
              <a:t>Using Logistic Regression coefficients, we did feature importance and plotted top 20 words used by each of the 4 Myers Briggs traits.</a:t>
            </a:r>
          </a:p>
        </p:txBody>
      </p:sp>
      <p:pic>
        <p:nvPicPr>
          <p:cNvPr id="4" name="Изображение1"/>
          <p:cNvPicPr>
            <a:picLocks noChangeAspect="1"/>
            <a:extLst>
              <a:ext uri="smNativeData">
                <pr:smNativeData xmlns:pr="smNativeData" xmlns="smNativeData" val="SMDATA_18_miGjYxMAAAAlAAAAEQAAAC8BAAAAkAAAAEgAAACQAAAAS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AcAAAA4AAAAAAAAAAAAAAAAAAAA////AAAAAAAAAAAAAAAAAAAAAAAAAAAAAAAAAAAAAABkAAAAZAAAAAAAAAAjAAAABAAAAGQAAAAXAAAAFAAAAAAAAAAAAAAA/38AAP9/AAAAAAAACQAAAAQAAACcAg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N2p/AXj5+YBAAAAAAAAAAAAAAAAAAAAAAAAAAAAAAAAAAAAAAAAAAAYFzoCf39/AOrAbAPMzMwAwMD/AH9/fwAAAAAAAAAAAAAAAAD///8AAAAAACEAAAAYAAAAFAAAABcDAADjCQAAIRwAALgYAAAAAAAAJgAAAAgAAAD//////////zAAAAAUAAAAAAAAAAAA//8AAAEAAAD//wAAAQA="/>
              </a:ext>
            </a:extLst>
          </p:cNvPicPr>
          <p:nvPr/>
        </p:nvPicPr>
        <p:blipFill>
          <a:blip r:embed="rId3"/>
          <a:stretch>
            <a:fillRect/>
          </a:stretch>
        </p:blipFill>
        <p:spPr>
          <a:xfrm>
            <a:off x="502285" y="1607185"/>
            <a:ext cx="4070350" cy="2411095"/>
          </a:xfrm>
          <a:prstGeom prst="rect">
            <a:avLst/>
          </a:prstGeom>
          <a:noFill/>
          <a:ln>
            <a:noFill/>
          </a:ln>
          <a:effectLst/>
        </p:spPr>
      </p:pic>
      <p:pic>
        <p:nvPicPr>
          <p:cNvPr id="5" name="Изображение2"/>
          <p:cNvPicPr>
            <a:picLocks noChangeAspect="1"/>
            <a:extLst>
              <a:ext uri="smNativeData">
                <pr:smNativeData xmlns:pr="smNativeData" xmlns="smNativeData" val="SMDATA_18_miGjYxMAAAAlAAAAEQAAAC8BAAAAkAAAAEgAAACQAAAAS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AcAAAA4AAAAAAAAAAAAAAAAAAAA////AAAAAAAAAAAAAAAAAAAAAAAAAAAAAAAAAAAAAABkAAAAZAAAAAAAAAAjAAAABAAAAGQAAAAXAAAAFAAAAAAAAAAAAAAA/38AAP9/AAAAAAAACQAAAAQAAABOAAAA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N2p/AXj5+YBAAAAAAAAAAAAAAAAAAAAAAAAAAAAAAAAAAAAAAAAAAAYFzoCf39/AOrAbAPMzMwAwMD/AH9/fwAAAAAAAAAAAAAAAAD///8AAAAAACEAAAAYAAAAFAAAAJMdAADjCQAA+DQAAN4YAAAAAAAAJgAAAAgAAAD//////////zAAAAAUAAAAAAAAAAAA//8AAAEAAAD//wAAAQA="/>
              </a:ext>
            </a:extLst>
          </p:cNvPicPr>
          <p:nvPr/>
        </p:nvPicPr>
        <p:blipFill>
          <a:blip r:embed="rId4"/>
          <a:stretch>
            <a:fillRect/>
          </a:stretch>
        </p:blipFill>
        <p:spPr>
          <a:xfrm>
            <a:off x="4807585" y="1607185"/>
            <a:ext cx="3803015" cy="2435225"/>
          </a:xfrm>
          <a:prstGeom prst="rect">
            <a:avLst/>
          </a:prstGeom>
          <a:noFill/>
          <a:ln>
            <a:noFill/>
          </a:ln>
          <a:effectLst/>
        </p:spPr>
      </p:pic>
    </p:spTree>
  </p:cSld>
  <p:clrMapOvr>
    <a:masterClrMapping/>
  </p:clrMapOvr>
  <p:timing>
    <p:tnLst>
      <p:par>
        <p:cTn id="1" dur="indefinite" restart="never" nodeType="tmRoot"/>
      </p:par>
    </p:tnLst>
  </p:timing>
</p:sld>
</file>

<file path=ppt/slides/slide21.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2072;p57"/>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uRIAANcVAADMLgAAHRkAAAAAAAAmAAAACAAAAD0wAAAAAAAAMAAAABQAAAAAAAAAAAD//wAAAQAAAP//AAABAA=="/>
              </a:ext>
            </a:extLst>
          </p:cNvSpPr>
          <p:nvPr>
            <p:ph type="title"/>
          </p:nvPr>
        </p:nvSpPr>
        <p:spPr>
          <a:xfrm>
            <a:off x="3043555" y="3550285"/>
            <a:ext cx="4563745" cy="532130"/>
          </a:xfrm>
        </p:spPr>
        <p:txBody>
          <a:bodyPr vert="horz" wrap="square" lIns="91440" tIns="91440" rIns="91440" bIns="91440" numCol="1" spcCol="215900" anchor="t">
            <a:prstTxWarp prst="textNoShape">
              <a:avLst/>
            </a:prstTxWarp>
          </a:bodyPr>
          <a:lstStyle/>
          <a:p>
            <a:pPr>
              <a:defRPr lang="en-us" cap="none"/>
            </a:pPr>
            <a:r>
              <a:t>Stephen Hawking. Theoretical physicist</a:t>
            </a:r>
          </a:p>
        </p:txBody>
      </p:sp>
      <p:sp>
        <p:nvSpPr>
          <p:cNvPr id="3" name="Google Shape;2073;p57"/>
          <p:cNvSpPr>
            <a:spLocks noGrp="1" noChangeArrowheads="1"/>
            <a:extLst>
              <a:ext uri="smNativeData">
                <pr:smNativeData xmlns:pr="smNativeData" xmlns="smNativeData" val="SMDATA_16_miGjYxMAAAAlAAAAZAAAAA0AAAAAkAAAAJAAAACQAAAAkAAAAAAAAAAC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dAkAAGMJAADFLgAA9hIAAAAAAAAmAAAACAAAAD0wAAAAAAAAMAAAABQAAAAAAAAAAAD//wAAAQAAAP//AAABAA=="/>
              </a:ext>
            </a:extLst>
          </p:cNvSpPr>
          <p:nvPr>
            <p:ph type="subTitle" idx="1"/>
          </p:nvPr>
        </p:nvSpPr>
        <p:spPr>
          <a:xfrm>
            <a:off x="1536700" y="1525905"/>
            <a:ext cx="6066155" cy="1556385"/>
          </a:xfrm>
        </p:spPr>
        <p:txBody>
          <a:bodyPr vert="horz" wrap="square" lIns="91440" tIns="91440" rIns="91440" bIns="91440" numCol="1" spcCol="215900" anchor="b">
            <a:prstTxWarp prst="textNoShape">
              <a:avLst/>
            </a:prstTxWarp>
          </a:bodyPr>
          <a:lstStyle/>
          <a:p>
            <a:pPr marL="0" indent="0" algn="r">
              <a:spcBef>
                <a:spcPts val="0"/>
              </a:spcBef>
              <a:spcAft>
                <a:spcPts val="0"/>
              </a:spcAft>
              <a:buNone/>
              <a:defRPr lang="en-us" sz="2000" cap="none"/>
            </a:pPr>
            <a:r>
              <a:t>“The human race is just a chemical scum on a moderate-sized planet, orbiting around a very average star in the outer suburb of one among a hundred billion galaxies. We are so insignificant that I can't believe the whole universe exists for our benefit. That would be like saying that you would disappear if I closed my eyes.”</a:t>
            </a:r>
          </a:p>
        </p:txBody>
      </p:sp>
      <p:cxnSp>
        <p:nvCxnSpPr>
          <p:cNvPr id="4" name="Google Shape;2074;p57"/>
          <p:cNvCxnSpPr>
            <a:extLst>
              <a:ext uri="smNativeData">
                <pr:smNativeData xmlns:pr="smNativeData" xmlns="smNativeData" val="SMDATA_16_miGjYxMAAAAlAAAADQAAAA0AAAAAkAAAAEgAAACQAAAASAAAAAAAAAAAAAAAAAAAAAEAAABQAAAAAAAAAAAA8L8AAAAAAAAAAAAAAAAAAP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BAAAAAAAAAOPn5gAPAAAAAQAAACMAAAAjAAAAIwAAAB4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QD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OPn5gB/f38A6sBsA8zMzADAwP8Af39/AAAAAAAAAAAAAAAAAAAAAAAAAAAAIQAAABgAAAAUAAAAzQkAANwUAADMLgAA8BQAABAAAAAmAAAACAAAAP//////////MAAAABQAAAAAAAAAAAD//wAAAQAAAP//AAABAA=="/>
              </a:ext>
            </a:extLst>
          </p:cNvCxnSpPr>
          <p:nvPr/>
        </p:nvCxnSpPr>
        <p:spPr>
          <a:xfrm>
            <a:off x="1593215" y="3390900"/>
            <a:ext cx="6014085" cy="12700"/>
          </a:xfrm>
          <a:prstGeom prst="straightConnector1">
            <a:avLst/>
          </a:prstGeom>
          <a:noFill/>
          <a:ln w="9525" cap="flat" cmpd="sng" algn="ctr">
            <a:solidFill>
              <a:srgbClr val="E3E7E6"/>
            </a:solidFill>
            <a:prstDash val="solid"/>
            <a:headEnd type="none"/>
            <a:tailEnd type="none"/>
          </a:ln>
          <a:effectLst/>
        </p:spPr>
      </p:cxnSp>
    </p:spTree>
  </p:cSld>
  <p:clrMapOvr>
    <a:masterClrMapping/>
  </p:clrMapOvr>
  <p:timing>
    <p:tnLst>
      <p:par>
        <p:cTn id="1" dur="indefinite" restart="never" nodeType="tmRoot"/>
      </p:par>
    </p:tnLst>
  </p:timing>
</p:sld>
</file>

<file path=ppt/slides/slide22.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2030;p55"/>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EAAAAAAAAAGBc6Ce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GBc6AuPn5gEAAAAAAAAAAAAAAAAAAAAAAAAAAAAAAAAAAAAAAAAAABgXOgJ/f38A6sBsA8zMzADAwP8Af39/AAAAAAAAAAAAAAAAAAAAAAAAAAAAIQAAABgAAAAUAAAAiggAAOQEAAC2LwAAuhoAAAAAAAAmAAAACAAAAD0wAAB/AAAAMAAAABQAAAAAAAAAAAD//wAAAQAAAP//AAABAA=="/>
              </a:ext>
            </a:extLst>
          </p:cNvSpPr>
          <p:nvPr>
            <p:ph type="title"/>
          </p:nvPr>
        </p:nvSpPr>
        <p:spPr>
          <a:xfrm>
            <a:off x="1388110" y="795020"/>
            <a:ext cx="6367780" cy="3549650"/>
          </a:xfrm>
          <a:solidFill>
            <a:schemeClr val="tx1"/>
          </a:solidFill>
        </p:spPr>
        <p:txBody>
          <a:bodyPr vert="horz" wrap="square" lIns="91440" tIns="91440" rIns="91440" bIns="91440" numCol="1" spcCol="215900" anchor="ctr">
            <a:prstTxWarp prst="textNoShape">
              <a:avLst/>
            </a:prstTxWarp>
          </a:bodyPr>
          <a:lstStyle/>
          <a:p>
            <a:pPr>
              <a:lnSpc>
                <a:spcPct val="80000"/>
              </a:lnSpc>
              <a:defRPr lang="en-us" sz="2000" cap="none"/>
            </a:pPr>
            <a:r>
              <a:rPr lang="en-us" sz="1400" cap="none"/>
              <a:t>The dataset was heavily imbalanced with most people identifying as introverted (I) and</a:t>
            </a:r>
            <a:r>
              <a:t> </a:t>
            </a:r>
            <a:r>
              <a:rPr lang="en-us" sz="1400" cap="none"/>
              <a:t>Intuitive (N) rather than extroverted (E) and Sensitive (S). This caused all our models to have a hard time classifying Extroversion vs. Introversion and Sensitivity vs. Intuition. We were able to overcome this problem to some extent by using Imbalance Learn’s Random Under Sampling method. This improved the scores but not significantly. We also added extra words that didn’t seem to be very helpful in classifying a personality trait to the stop words list to make the model predict more efficiently. Our model is able to predict 2 to 4 traits out of a total of 4 traits and we consider this as success because even for human readers it is difficult to accurately predict a person’s Myers Briggs personality type.</a:t>
            </a:r>
            <a:endParaRPr lang="en-us" sz="1400" cap="none"/>
          </a:p>
          <a:p>
            <a:pPr>
              <a:lnSpc>
                <a:spcPct val="80000"/>
              </a:lnSpc>
              <a:defRPr lang="en-us" sz="1400" cap="none"/>
            </a:pPr>
          </a:p>
          <a:p>
            <a:pPr>
              <a:lnSpc>
                <a:spcPct val="80000"/>
              </a:lnSpc>
              <a:defRPr lang="en-us" sz="1400" cap="none"/>
            </a:pPr>
            <a:r>
              <a:t>In our future efforts to improve this model, we plan to add more data specifically for the types that have low counts in our current dataset to balance the classes. We also want to implement a neural network based model in an attempt to see if that can outperform our current model in accurately predicting all 4 traits of the Myers Briggs personality type.</a:t>
            </a:r>
          </a:p>
        </p:txBody>
      </p:sp>
      <p:sp>
        <p:nvSpPr>
          <p:cNvPr id="3" name="Текстовое поле1"/>
          <p:cNvSpPr txBox="1">
            <a:extLst>
              <a:ext uri="smNativeData">
                <pr:smNativeData xmlns:pr="smNativeData" xmlns="smNativeData" val="SMDATA_16_miGjYxMAAAAlAAAAEgAAAE8BAAAAkAAAAEgAAACQAAAAS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KYCAAD/fwAA/38AAAAAAAAJAAAABAAAAAICAgI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RQkAAOIAAACsLwAA4gMAAAAgAAAmAAAACAAAAP//////////MAAAABQAAAAAAAAAAAD//wAAAQAAAP//AAABAA=="/>
              </a:ext>
            </a:extLst>
          </p:cNvSpPr>
          <p:nvPr/>
        </p:nvSpPr>
        <p:spPr>
          <a:xfrm>
            <a:off x="1506855" y="143510"/>
            <a:ext cx="6242685" cy="487680"/>
          </a:xfrm>
          <a:prstGeom prst="rect">
            <a:avLst/>
          </a:prstGeom>
          <a:noFill/>
          <a:ln>
            <a:noFill/>
          </a:ln>
          <a:effectLst/>
        </p:spPr>
        <p:txBody>
          <a:bodyPr vert="horz" wrap="square" numCol="1" spcCol="215900" anchor="t"/>
          <a:lstStyle/>
          <a:p>
            <a:pPr algn="ctr">
              <a:defRPr sz="2600" cap="none">
                <a:solidFill>
                  <a:schemeClr val="bg1"/>
                </a:solidFill>
              </a:defRPr>
            </a:pPr>
            <a:r>
              <a:t>CONCLUSION</a:t>
            </a:r>
          </a:p>
        </p:txBody>
      </p:sp>
    </p:spTree>
  </p:cSld>
  <p:clrMapOvr>
    <a:masterClrMapping/>
  </p:clrMapOvr>
  <p:timing>
    <p:tnLst>
      <p:par>
        <p:cTn id="1" dur="indefinite" restart="never" nodeType="tmRoot"/>
      </p:par>
    </p:tnLst>
  </p:timing>
</p:sld>
</file>

<file path=ppt/slides/slide3.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350;p47"/>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OoED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uQ0AAKgMAACHKgAANhUAABAAAAAmAAAACAAAAD2wAAAAAAAAMAAAABQAAAAAAAAAAAD//wAAAQAAAP//AAABAA=="/>
              </a:ext>
            </a:extLst>
          </p:cNvSpPr>
          <p:nvPr>
            <p:ph type="title"/>
          </p:nvPr>
        </p:nvSpPr>
        <p:spPr>
          <a:xfrm>
            <a:off x="2230755" y="2057400"/>
            <a:ext cx="4682490" cy="1390650"/>
          </a:xfrm>
        </p:spPr>
        <p:txBody>
          <a:bodyPr vert="horz" wrap="square" lIns="91440" tIns="91440" rIns="91440" bIns="91440" numCol="1" spcCol="215900" anchor="ctr">
            <a:prstTxWarp prst="textNoShape">
              <a:avLst/>
            </a:prstTxWarp>
          </a:bodyPr>
          <a:lstStyle>
            <a:lvl1pPr>
              <a:lnSpc>
                <a:spcPct val="80000"/>
              </a:lnSpc>
              <a:spcBef>
                <a:spcPts val="0"/>
              </a:spcBef>
              <a:spcAft>
                <a:spcPts val="0"/>
              </a:spcAft>
              <a:buNone/>
              <a:defRPr sz="6000" cap="none"/>
            </a:lvl1pPr>
            <a:lvl2pPr algn="ctr">
              <a:spcBef>
                <a:spcPts val="0"/>
              </a:spcBef>
              <a:spcAft>
                <a:spcPts val="0"/>
              </a:spcAft>
              <a:buNone/>
              <a:defRPr sz="3600" cap="none"/>
            </a:lvl2pPr>
            <a:lvl3pPr algn="ctr">
              <a:spcBef>
                <a:spcPts val="0"/>
              </a:spcBef>
              <a:spcAft>
                <a:spcPts val="0"/>
              </a:spcAft>
              <a:buNone/>
              <a:defRPr sz="3600" cap="none"/>
            </a:lvl3pPr>
            <a:lvl4pPr algn="ctr">
              <a:spcBef>
                <a:spcPts val="0"/>
              </a:spcBef>
              <a:spcAft>
                <a:spcPts val="0"/>
              </a:spcAft>
              <a:buNone/>
              <a:defRPr sz="3600" cap="none"/>
            </a:lvl4pPr>
            <a:lvl5pPr algn="ctr">
              <a:spcBef>
                <a:spcPts val="0"/>
              </a:spcBef>
              <a:spcAft>
                <a:spcPts val="0"/>
              </a:spcAft>
              <a:buNone/>
              <a:defRPr sz="3600" cap="none"/>
            </a:lvl5pPr>
            <a:lvl6pPr algn="ctr">
              <a:spcBef>
                <a:spcPts val="0"/>
              </a:spcBef>
              <a:spcAft>
                <a:spcPts val="0"/>
              </a:spcAft>
              <a:buNone/>
              <a:defRPr sz="3600" cap="none"/>
            </a:lvl6pPr>
            <a:lvl7pPr algn="ctr">
              <a:spcBef>
                <a:spcPts val="0"/>
              </a:spcBef>
              <a:spcAft>
                <a:spcPts val="0"/>
              </a:spcAft>
              <a:buNone/>
              <a:defRPr sz="3600" cap="none"/>
            </a:lvl7pPr>
            <a:lvl8pPr algn="ctr">
              <a:spcBef>
                <a:spcPts val="0"/>
              </a:spcBef>
              <a:spcAft>
                <a:spcPts val="0"/>
              </a:spcAft>
              <a:buNone/>
              <a:defRPr sz="3600" cap="none"/>
            </a:lvl8pPr>
            <a:lvl9pPr algn="ctr">
              <a:spcBef>
                <a:spcPts val="0"/>
              </a:spcBef>
              <a:spcAft>
                <a:spcPts val="0"/>
              </a:spcAft>
              <a:buNone/>
              <a:defRPr sz="3600" cap="none"/>
            </a:lvl9pPr>
          </a:lstStyle>
          <a:p>
            <a:pPr marL="0" indent="0" algn="l">
              <a:spcBef>
                <a:spcPts val="0"/>
              </a:spcBef>
              <a:spcAft>
                <a:spcPts val="0"/>
              </a:spcAft>
              <a:buNone/>
            </a:pPr>
            <a:r>
              <a:rPr lang="en-us" cap="none"/>
              <a:t>ABOUT THE PROJECT</a:t>
            </a:r>
            <a:endParaRPr lang="en-us" cap="none"/>
          </a:p>
        </p:txBody>
      </p:sp>
      <p:sp>
        <p:nvSpPr>
          <p:cNvPr id="3" name="Google Shape;351;p47"/>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OoED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uQ0AADEHAABcFgAAMAwAABAAAAAmAAAACAAAADwwAAAAAAAAMAAAABQAAAAAAAAAAAD//wAAAQAAAP//AAABAA=="/>
              </a:ext>
            </a:extLst>
          </p:cNvSpPr>
          <p:nvPr>
            <p:ph type="title" idx="2"/>
          </p:nvPr>
        </p:nvSpPr>
        <p:spPr/>
        <p:txBody>
          <a:bodyPr vert="horz" wrap="square" lIns="91440" tIns="91440" rIns="91440" bIns="91440" numCol="1" spcCol="215900" anchor="ctr">
            <a:prstTxWarp prst="textNoShape">
              <a:avLst/>
            </a:prstTxWarp>
          </a:bodyPr>
          <a:lstStyle/>
          <a:p>
            <a:pPr marL="0" indent="0" algn="l">
              <a:spcBef>
                <a:spcPts val="0"/>
              </a:spcBef>
              <a:spcAft>
                <a:spcPts val="0"/>
              </a:spcAft>
              <a:buNone/>
            </a:pPr>
            <a:r>
              <a:rPr lang="en-us" cap="none"/>
              <a:t>01.</a:t>
            </a:r>
            <a:endParaRPr lang="en-us" cap="none"/>
          </a:p>
        </p:txBody>
      </p:sp>
      <p:cxnSp>
        <p:nvCxnSpPr>
          <p:cNvPr id="4" name="Google Shape;353;p47"/>
          <p:cNvCxnSpPr>
            <a:extLst>
              <a:ext uri="smNativeData">
                <pr:smNativeData xmlns:pr="smNativeData" xmlns="smNativeData" val="SMDATA_16_miGjYxMAAAAlAAAADQAAAA0AAAAAkAAAAEgAAACQAAAASAAAAAAAAAAAAAAAAAAAAAEAAABQAAAAAAAAAAAA8L8AAAAAAAAAAAAAAAAAAP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BAAAAAAAAAOPn5gAPAAAAAQAAACMAAAAjAAAAIwAAAB4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0D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OPn5gB/f38A6sBsA8zMzADAwP8Af39/AAAAAAAAAAAAAAAAAAAAAAAAAAAAIQAAABgAAAAUAAAAcA0AAK4VAAB5KwAAwhUAABAAAAAmAAAACAAAAP//////////MAAAABQAAAAAAAAAAAD//wAAAQAAAP//AAABAA=="/>
              </a:ext>
            </a:extLst>
          </p:cNvCxnSpPr>
          <p:nvPr/>
        </p:nvCxnSpPr>
        <p:spPr>
          <a:xfrm>
            <a:off x="2184400" y="3524250"/>
            <a:ext cx="4882515" cy="12700"/>
          </a:xfrm>
          <a:prstGeom prst="straightConnector1">
            <a:avLst/>
          </a:prstGeom>
          <a:noFill/>
          <a:ln w="9525" cap="flat" cmpd="sng" algn="ctr">
            <a:solidFill>
              <a:srgbClr val="E3E7E6"/>
            </a:solidFill>
            <a:prstDash val="solid"/>
            <a:headEnd type="none"/>
            <a:tailEnd type="none"/>
          </a:ln>
          <a:effectLst/>
        </p:spPr>
      </p:cxnSp>
    </p:spTree>
  </p:cSld>
  <p:clrMapOvr>
    <a:masterClrMapping/>
  </p:clrMapOvr>
  <p:timing>
    <p:tnLst>
      <p:par>
        <p:cTn id="1" dur="indefinite" restart="never" nodeType="tmRoot"/>
      </p:par>
    </p:tnLst>
  </p:timing>
</p:sld>
</file>

<file path=ppt/slides/slide4.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358;p48"/>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ygoAAOwKAACAGgAAuQ8AAAAAAAAmAAAACAAAAD0wAAAAAAAAMAAAABQAAAAAAAAAAAD//wAAAQAAAP//AAABAA=="/>
              </a:ext>
            </a:extLst>
          </p:cNvSpPr>
          <p:nvPr>
            <p:ph type="title"/>
          </p:nvPr>
        </p:nvSpPr>
        <p:spPr>
          <a:xfrm>
            <a:off x="1753870" y="1775460"/>
            <a:ext cx="2553970" cy="780415"/>
          </a:xfrm>
        </p:spPr>
        <p:txBody>
          <a:bodyPr vert="horz" wrap="square" lIns="91440" tIns="91440" rIns="91440" bIns="91440" numCol="1" spcCol="215900" anchor="ctr">
            <a:prstTxWarp prst="textNoShape">
              <a:avLst/>
            </a:prstTxWarp>
          </a:bodyPr>
          <a:lstStyle/>
          <a:p>
            <a:pPr marL="0" indent="0" algn="l">
              <a:spcBef>
                <a:spcPts val="0"/>
              </a:spcBef>
              <a:spcAft>
                <a:spcPts val="0"/>
              </a:spcAft>
              <a:buNone/>
            </a:pPr>
            <a:r>
              <a:rPr lang="en-us" cap="none"/>
              <a:t>PROJECT PURPOSE</a:t>
            </a:r>
            <a:endParaRPr lang="en-us" cap="none"/>
          </a:p>
        </p:txBody>
      </p:sp>
      <p:sp>
        <p:nvSpPr>
          <p:cNvPr id="3" name="Google Shape;359;p48"/>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ygoAANAQAAB2LQAAmRYAAAAAAAAmAAAACAAAAD0wAAAAAAAAMAAAABQAAAAAAAAAAAD//wAAAQAAAP//AAABAA=="/>
              </a:ext>
            </a:extLst>
          </p:cNvSpPr>
          <p:nvPr>
            <p:ph type="subTitle" idx="1"/>
          </p:nvPr>
        </p:nvSpPr>
        <p:spPr>
          <a:xfrm>
            <a:off x="1753870" y="2733040"/>
            <a:ext cx="5636260" cy="940435"/>
          </a:xfrm>
        </p:spPr>
        <p:txBody>
          <a:bodyPr vert="horz" wrap="square" lIns="91440" tIns="91440" rIns="91440" bIns="91440" numCol="1" spcCol="215900" anchor="t">
            <a:prstTxWarp prst="textNoShape">
              <a:avLst/>
            </a:prstTxWarp>
          </a:bodyPr>
          <a:lstStyle/>
          <a:p>
            <a:pPr marL="0" indent="0" algn="l">
              <a:spcBef>
                <a:spcPts val="0"/>
              </a:spcBef>
              <a:spcAft>
                <a:spcPts val="0"/>
              </a:spcAft>
              <a:buNone/>
              <a:defRPr lang="en-us" cap="none"/>
            </a:pPr>
            <a:r>
              <a:t>The purpose of this project is to apply machine learning classification and  natural language processing  algorithms to examine if a person’s MBTI traits correlates with his/her style of writing on the forums.</a:t>
            </a:r>
          </a:p>
        </p:txBody>
      </p:sp>
      <p:cxnSp>
        <p:nvCxnSpPr>
          <p:cNvPr id="4" name="Google Shape;361;p48"/>
          <p:cNvCxnSpPr>
            <a:extLst>
              <a:ext uri="smNativeData">
                <pr:smNativeData xmlns:pr="smNativeData" xmlns="smNativeData" val="SMDATA_16_miGjYxMAAAAlAAAADQAAAA0AAAAAkAAAAEgAAACQAAAASAAAAAAAAAAAAAAAAAAAAAEAAABQAAAAAAAAAAAA8L8AAAAAAAAAAAAAAAAAAP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BAAAAAAAAAOPn5gAPAAAAAQAAACMAAAAjAAAAIwAAAB4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OPn5gB/f38A6sBsA8zMzADAwP8Af39/AAAAAAAAAAAAAAAAAAAAAAAAAAAAIQAAABgAAAAUAAAAygoAABwQAABgLQAAMBAAABAAAAAmAAAACAAAAP//////////MAAAABQAAAAAAAAAAAD//wAAAQAAAP//AAABAA=="/>
              </a:ext>
            </a:extLst>
          </p:cNvCxnSpPr>
          <p:nvPr/>
        </p:nvCxnSpPr>
        <p:spPr>
          <a:xfrm>
            <a:off x="1753870" y="2618740"/>
            <a:ext cx="5622290" cy="12700"/>
          </a:xfrm>
          <a:prstGeom prst="straightConnector1">
            <a:avLst/>
          </a:prstGeom>
          <a:noFill/>
          <a:ln w="9525" cap="flat" cmpd="sng" algn="ctr">
            <a:solidFill>
              <a:srgbClr val="E3E7E6"/>
            </a:solidFill>
            <a:prstDash val="solid"/>
            <a:headEnd type="none"/>
            <a:tailEnd type="none"/>
          </a:ln>
          <a:effectLst/>
        </p:spPr>
      </p:cxnSp>
    </p:spTree>
  </p:cSld>
  <p:clrMapOvr>
    <a:masterClrMapping/>
  </p:clrMapOvr>
  <p:timing>
    <p:tnLst>
      <p:par>
        <p:cTn id="1" dur="indefinite" restart="never" nodeType="tmRoot"/>
      </p:par>
    </p:tnLst>
  </p:timing>
</p:sld>
</file>

<file path=ppt/slides/slide5.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350;p47"/>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OoED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uQ0AAKgMAACHKgAANhUAAAAAAAAmAAAACAAAAD2wAAAAAAAAMAAAABQAAAAAAAAAAAD//wAAAQAAAP//AAABAA=="/>
              </a:ext>
            </a:extLst>
          </p:cNvSpPr>
          <p:nvPr>
            <p:ph type="title"/>
          </p:nvPr>
        </p:nvSpPr>
        <p:spPr>
          <a:xfrm>
            <a:off x="2230755" y="2057400"/>
            <a:ext cx="4682490" cy="1390650"/>
          </a:xfrm>
        </p:spPr>
        <p:txBody>
          <a:bodyPr vert="horz" wrap="square" lIns="91440" tIns="91440" rIns="91440" bIns="91440" numCol="1" spcCol="215900" anchor="ctr">
            <a:prstTxWarp prst="textNoShape">
              <a:avLst/>
            </a:prstTxWarp>
          </a:bodyPr>
          <a:lstStyle>
            <a:lvl1pPr>
              <a:lnSpc>
                <a:spcPct val="80000"/>
              </a:lnSpc>
              <a:spcBef>
                <a:spcPts val="0"/>
              </a:spcBef>
              <a:spcAft>
                <a:spcPts val="0"/>
              </a:spcAft>
              <a:buNone/>
              <a:defRPr sz="6000" cap="none"/>
            </a:lvl1pPr>
            <a:lvl2pPr algn="ctr">
              <a:spcBef>
                <a:spcPts val="0"/>
              </a:spcBef>
              <a:spcAft>
                <a:spcPts val="0"/>
              </a:spcAft>
              <a:buNone/>
              <a:defRPr sz="3600" cap="none"/>
            </a:lvl2pPr>
            <a:lvl3pPr algn="ctr">
              <a:spcBef>
                <a:spcPts val="0"/>
              </a:spcBef>
              <a:spcAft>
                <a:spcPts val="0"/>
              </a:spcAft>
              <a:buNone/>
              <a:defRPr sz="3600" cap="none"/>
            </a:lvl3pPr>
            <a:lvl4pPr algn="ctr">
              <a:spcBef>
                <a:spcPts val="0"/>
              </a:spcBef>
              <a:spcAft>
                <a:spcPts val="0"/>
              </a:spcAft>
              <a:buNone/>
              <a:defRPr sz="3600" cap="none"/>
            </a:lvl4pPr>
            <a:lvl5pPr algn="ctr">
              <a:spcBef>
                <a:spcPts val="0"/>
              </a:spcBef>
              <a:spcAft>
                <a:spcPts val="0"/>
              </a:spcAft>
              <a:buNone/>
              <a:defRPr sz="3600" cap="none"/>
            </a:lvl5pPr>
            <a:lvl6pPr algn="ctr">
              <a:spcBef>
                <a:spcPts val="0"/>
              </a:spcBef>
              <a:spcAft>
                <a:spcPts val="0"/>
              </a:spcAft>
              <a:buNone/>
              <a:defRPr sz="3600" cap="none"/>
            </a:lvl6pPr>
            <a:lvl7pPr algn="ctr">
              <a:spcBef>
                <a:spcPts val="0"/>
              </a:spcBef>
              <a:spcAft>
                <a:spcPts val="0"/>
              </a:spcAft>
              <a:buNone/>
              <a:defRPr sz="3600" cap="none"/>
            </a:lvl7pPr>
            <a:lvl8pPr algn="ctr">
              <a:spcBef>
                <a:spcPts val="0"/>
              </a:spcBef>
              <a:spcAft>
                <a:spcPts val="0"/>
              </a:spcAft>
              <a:buNone/>
              <a:defRPr sz="3600" cap="none"/>
            </a:lvl8pPr>
            <a:lvl9pPr algn="ctr">
              <a:spcBef>
                <a:spcPts val="0"/>
              </a:spcBef>
              <a:spcAft>
                <a:spcPts val="0"/>
              </a:spcAft>
              <a:buNone/>
              <a:defRPr sz="3600" cap="none"/>
            </a:lvl9pPr>
          </a:lstStyle>
          <a:p>
            <a:pPr marL="0" indent="0" algn="l">
              <a:spcBef>
                <a:spcPts val="0"/>
              </a:spcBef>
              <a:spcAft>
                <a:spcPts val="0"/>
              </a:spcAft>
              <a:buNone/>
              <a:defRPr lang="en-us" cap="none"/>
            </a:pPr>
            <a:r>
              <a:t>DATA SOURCE</a:t>
            </a:r>
          </a:p>
        </p:txBody>
      </p:sp>
      <p:sp>
        <p:nvSpPr>
          <p:cNvPr id="3" name="Google Shape;351;p47"/>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OoED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uQ0AADEHAABlFwAAMAwAAAAAAAAmAAAACAAAAD0wAAAAAAAAMAAAABQAAAAAAAAAAAD//wAAAQAAAP//AAABAA=="/>
              </a:ext>
            </a:extLst>
          </p:cNvSpPr>
          <p:nvPr>
            <p:ph type="title" idx="2"/>
          </p:nvPr>
        </p:nvSpPr>
        <p:spPr>
          <a:xfrm>
            <a:off x="2230755" y="1169035"/>
            <a:ext cx="1572260" cy="812165"/>
          </a:xfrm>
        </p:spPr>
        <p:txBody>
          <a:bodyPr vert="horz" wrap="square" lIns="91440" tIns="91440" rIns="91440" bIns="91440" numCol="1" spcCol="215900" anchor="ctr">
            <a:prstTxWarp prst="textNoShape">
              <a:avLst/>
            </a:prstTxWarp>
          </a:bodyPr>
          <a:lstStyle/>
          <a:p>
            <a:pPr marL="0" indent="0" algn="l">
              <a:spcBef>
                <a:spcPts val="0"/>
              </a:spcBef>
              <a:spcAft>
                <a:spcPts val="0"/>
              </a:spcAft>
              <a:buNone/>
            </a:pPr>
            <a:r>
              <a:rPr lang="en-us" cap="none"/>
              <a:t>02.</a:t>
            </a:r>
            <a:endParaRPr lang="en-us" cap="none"/>
          </a:p>
        </p:txBody>
      </p:sp>
      <p:cxnSp>
        <p:nvCxnSpPr>
          <p:cNvPr id="4" name="Google Shape;353;p47"/>
          <p:cNvCxnSpPr>
            <a:extLst>
              <a:ext uri="smNativeData">
                <pr:smNativeData xmlns:pr="smNativeData" xmlns="smNativeData" val="SMDATA_16_miGjYxMAAAAlAAAADQAAAA0AAAAAkAAAAEgAAACQAAAASAAAAAAAAAAAAAAAAAAAAAEAAABQAAAAAAAAAAAA8L8AAAAAAAAAAAAAAAAAAP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BAAAAAAAAAOPn5gAPAAAAAQAAACMAAAAjAAAAIwAAAB4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0D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OPn5gB/f38A6sBsA8zMzADAwP8Af39/AAAAAAAAAAAAAAAAAAAAAAAAAAAAIQAAABgAAAAUAAAAcA0AAK4VAAB5KwAAwhUAABAAAAAmAAAACAAAAP//////////MAAAABQAAAAAAAAAAAD//wAAAQAAAP//AAABAA=="/>
              </a:ext>
            </a:extLst>
          </p:cNvCxnSpPr>
          <p:nvPr/>
        </p:nvCxnSpPr>
        <p:spPr>
          <a:xfrm>
            <a:off x="2184400" y="3524250"/>
            <a:ext cx="4882515" cy="12700"/>
          </a:xfrm>
          <a:prstGeom prst="straightConnector1">
            <a:avLst/>
          </a:prstGeom>
          <a:noFill/>
          <a:ln w="9525" cap="flat" cmpd="sng" algn="ctr">
            <a:solidFill>
              <a:srgbClr val="E3E7E6"/>
            </a:solidFill>
            <a:prstDash val="solid"/>
            <a:headEnd type="none"/>
            <a:tailEnd type="none"/>
          </a:ln>
          <a:effectLst/>
        </p:spPr>
      </p:cxnSp>
    </p:spTree>
  </p:cSld>
  <p:clrMapOvr>
    <a:masterClrMapping/>
  </p:clrMapOvr>
  <p:timing>
    <p:tnLst>
      <p:par>
        <p:cTn id="1" dur="indefinite" restart="never" nodeType="tmRoot"/>
      </p:par>
    </p:tnLst>
  </p:timing>
</p:sld>
</file>

<file path=ppt/slides/slide6.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370;p49"/>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4BkAAN4FAADyKwAA5woAAAAAAAAmAAAACAAAAD0wAAAAAAAAMAAAABQAAAAAAAAAAAD//wAAAQAAAP//AAABAA=="/>
              </a:ext>
            </a:extLst>
          </p:cNvSpPr>
          <p:nvPr>
            <p:ph type="title"/>
          </p:nvPr>
        </p:nvSpPr>
        <p:spPr>
          <a:xfrm>
            <a:off x="4206240" y="953770"/>
            <a:ext cx="2937510" cy="818515"/>
          </a:xfrm>
        </p:spPr>
        <p:txBody>
          <a:bodyPr vert="horz" wrap="square" lIns="91440" tIns="91440" rIns="91440" bIns="91440" numCol="1" spcCol="215900" anchor="ctr">
            <a:prstTxWarp prst="textNoShape">
              <a:avLst/>
            </a:prstTxWarp>
          </a:bodyPr>
          <a:lstStyle/>
          <a:p>
            <a:pPr marL="0" indent="0" algn="l">
              <a:spcBef>
                <a:spcPts val="0"/>
              </a:spcBef>
              <a:spcAft>
                <a:spcPts val="0"/>
              </a:spcAft>
              <a:buNone/>
            </a:pPr>
            <a:r>
              <a:rPr lang="en-us" cap="none"/>
              <a:t>ABOUT THE DATA</a:t>
            </a:r>
            <a:endParaRPr lang="en-us" cap="none"/>
          </a:p>
        </p:txBody>
      </p:sp>
      <p:sp>
        <p:nvSpPr>
          <p:cNvPr id="3" name="Google Shape;371;p49"/>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4BkAAHsLAAC2MAAAlxoAAAAAAAAmAAAACAAAAD0wAAAAAAAAMAAAABQAAAAAAAAAAAD//wAAAQAAAP//AAABAA=="/>
              </a:ext>
            </a:extLst>
          </p:cNvSpPr>
          <p:nvPr>
            <p:ph type="body" idx="1"/>
          </p:nvPr>
        </p:nvSpPr>
        <p:spPr>
          <a:xfrm>
            <a:off x="4206240" y="1866265"/>
            <a:ext cx="3712210" cy="2456180"/>
          </a:xfrm>
        </p:spPr>
        <p:txBody>
          <a:bodyPr vert="horz" wrap="square" lIns="91440" tIns="91440" rIns="91440" bIns="91440" numCol="1" spcCol="215900" anchor="t">
            <a:prstTxWarp prst="textNoShape">
              <a:avLst/>
            </a:prstTxWarp>
          </a:bodyPr>
          <a:lstStyle/>
          <a:p>
            <a:pPr marL="0" indent="0" algn="l">
              <a:spcBef>
                <a:spcPts val="0"/>
              </a:spcBef>
              <a:spcAft>
                <a:spcPts val="0"/>
              </a:spcAft>
              <a:buNone/>
              <a:defRPr cap="none">
                <a:solidFill>
                  <a:srgbClr val="E3E7E6"/>
                </a:solidFill>
              </a:defRPr>
            </a:pPr>
            <a:r>
              <a:rPr lang="en-us" cap="none"/>
              <a:t>The publicly available Myers Briggs personality type dataset on Kaggle was used for this project. This dataset contains over 8675 rows of data. On each row is a person’s:</a:t>
            </a:r>
            <a:endParaRPr lang="en-us" cap="none"/>
          </a:p>
          <a:p>
            <a:pPr>
              <a:spcBef>
                <a:spcPts val="1600"/>
              </a:spcBef>
              <a:buClrTx/>
              <a:defRPr lang="en-us" cap="none">
                <a:solidFill>
                  <a:srgbClr val="E3E7E6"/>
                </a:solidFill>
              </a:defRPr>
            </a:pPr>
            <a:r>
              <a:t>Type (4 letter MBTI code/personality type)</a:t>
            </a:r>
          </a:p>
          <a:p>
            <a:pPr marL="457200" indent="-317500" algn="l">
              <a:spcBef>
                <a:spcPts val="0"/>
              </a:spcBef>
              <a:spcAft>
                <a:spcPts val="0"/>
              </a:spcAft>
              <a:buClrTx/>
              <a:buSzPts val="1400"/>
              <a:buChar char="●"/>
              <a:defRPr cap="none">
                <a:solidFill>
                  <a:srgbClr val="E3E7E6"/>
                </a:solidFill>
              </a:defRPr>
            </a:pPr>
            <a:r>
              <a:rPr lang="en-us" cap="none"/>
              <a:t>A section of each of the last 50 things they have posted (Each entry separated by "|||" (3 pipe characters))</a:t>
            </a:r>
            <a:endParaRPr lang="en-us" cap="none"/>
          </a:p>
          <a:p>
            <a:pPr marL="0" indent="0" algn="l">
              <a:spcBef>
                <a:spcPts val="1600"/>
              </a:spcBef>
              <a:spcAft>
                <a:spcPts val="0"/>
              </a:spcAft>
              <a:buNone/>
              <a:defRPr cap="none">
                <a:solidFill>
                  <a:srgbClr val="E3E7E6"/>
                </a:solidFill>
              </a:defRPr>
            </a:pPr>
          </a:p>
        </p:txBody>
      </p:sp>
      <p:cxnSp>
        <p:nvCxnSpPr>
          <p:cNvPr id="4" name="Google Shape;372;p49"/>
          <p:cNvCxnSpPr>
            <a:extLst>
              <a:ext uri="smNativeData">
                <pr:smNativeData xmlns:pr="smNativeData" xmlns="smNativeData" val="SMDATA_16_miGjYxMAAAAlAAAADQAAAA0AAAAAkAAAAEgAAACQAAAASAAAAAAAAAAAAAAAAAAAAAEAAABQAAAAAAAAAAAA8L8AAAAAAAAAAAAAAAAAAP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BAAAAAAAAAOPn5gAPAAAAAQAAACMAAAAjAAAAIwAAAB4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EsZ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OPn5gB/f38A6sBsA8zMzADAwP8Af39/AAAAAAAAAAAAAAAAAAAAAAAAAAAAIQAAABgAAAAUAAAA4BkAADkLAABSMQAATQsAABAAAAAmAAAACAAAAP//////////MAAAABQAAAAAAAAAAAD//wAAAQAAAP//AAABAA=="/>
              </a:ext>
            </a:extLst>
          </p:cNvCxnSpPr>
          <p:nvPr/>
        </p:nvCxnSpPr>
        <p:spPr>
          <a:xfrm>
            <a:off x="4206240" y="1824355"/>
            <a:ext cx="3811270" cy="12700"/>
          </a:xfrm>
          <a:prstGeom prst="straightConnector1">
            <a:avLst/>
          </a:prstGeom>
          <a:noFill/>
          <a:ln w="9525" cap="flat" cmpd="sng" algn="ctr">
            <a:solidFill>
              <a:srgbClr val="E3E7E6"/>
            </a:solidFill>
            <a:prstDash val="solid"/>
            <a:headEnd type="none"/>
            <a:tailEnd type="none"/>
          </a:ln>
          <a:effectLst/>
        </p:spPr>
      </p:cxnSp>
      <p:pic>
        <p:nvPicPr>
          <p:cNvPr id="5" name="Google Shape;373;p49"/>
          <p:cNvPicPr>
            <a:extLst>
              <a:ext uri="smNativeData">
                <pr:smNativeData xmlns:pr="smNativeData" xmlns="smNativeData" val="SMDATA_18_miGjYxMAAAAlAAAAEQAAAA0AAAAAkAAAAEgAAACQAAAASAAAAAAAAAAAAAAAAAAAAAEAAABQAAAA+Db92Y8UyT8T1VsDWyXQ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AcAAAA4AAAAAAAAAAAAAAAAAAAA////AAAAAAAAAAAABREAAKgAAABwBAAAjwAAAAAAAABkAAAAZAAAAAAAAAAjAAAABAAAAK8AAAAXAAAAFAAAAAAAAAAAAAAA/38AAP9/AAAAAAAACQAAAAQAAAAUFBQUHgAAAGgAAAAAAAAAAAAAAAAAAAAAAAAAAAAAABAnAAAQJwAAAAAAAAAAAAAAAAAAAAAAAAAAAAAAAAAAAAAAAAAAAAAUAAAAAAAAAMDA/wAAAAAAZAAAADIAAAAAAAAAZAAAAAAAAAB/f38ACgAAACIAAAAYAAAAAAAAAAAAAAAAAAAAAAAAAAAAAAAAAAAAJAAAACQAAAAAAAAABwAAAAAAAAAAAAAAAAAAAAAAAAAAAAAAAAAAAH9/fwAlAAAAWAAAAAAAAAAAAAAAAAAAAAAAAAAAAAAAAAAAAAAAAAAAAAAAAAAAAAAAAAAAAAAAPwAAAAAAAACghgEAAAAAAAAAAAAAAAAADAAAAAEAAAAAAAAAAAAAAAAAAAAfAAAAVAAAAN2p/AXj5+YBAAAAAAAAAAAAAAAAAAAAAAAAAAAAAAAAAAAAAAAAAAAYFzoCf39/AOrAbAPMzMwAwMD/AH9/fwAAAAAAAAAAAAAAAAD///8AAAAAACEAAAAYAAAAFAAAAGQGAADeBQAAohcAALkaAAAQAAAAJgAAAAgAAAD//////////zAAAAAUAAAAAAAAAAAA//8AAAEAAAD//wAAAQA="/>
              </a:ext>
            </a:extLst>
          </p:cNvPicPr>
          <p:nvPr/>
        </p:nvPicPr>
        <p:blipFill>
          <a:blip r:embed="rId3"/>
          <a:srcRect l="43570" t="1680" r="11360" b="1430"/>
          <a:stretch>
            <a:fillRect/>
          </a:stretch>
        </p:blipFill>
        <p:spPr>
          <a:xfrm>
            <a:off x="1038860" y="953770"/>
            <a:ext cx="2802890" cy="3390265"/>
          </a:xfrm>
          <a:prstGeom prst="round2SameRect">
            <a:avLst>
              <a:gd name="adj1" fmla="val 9797"/>
              <a:gd name="adj2" fmla="val 12614"/>
            </a:avLst>
          </a:prstGeom>
          <a:noFill/>
          <a:ln>
            <a:noFill/>
          </a:ln>
          <a:effectLst/>
        </p:spPr>
      </p:pic>
    </p:spTree>
  </p:cSld>
  <p:clrMapOvr>
    <a:masterClrMapping/>
  </p:clrMapOvr>
  <p:timing>
    <p:tnLst>
      <p:par>
        <p:cTn id="1" dur="indefinite" restart="never" nodeType="tmRoot"/>
      </p:par>
    </p:tnLst>
  </p:timing>
</p:sld>
</file>

<file path=ppt/slides/slide7.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350;p47"/>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OoED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uQ0AAKgMAAB5KwAANhUAAAAAAAAmAAAACAAAAD2wAAAAAAAAMAAAABQAAAAAAAAAAAD//wAAAQAAAP//AAABAA=="/>
              </a:ext>
            </a:extLst>
          </p:cNvSpPr>
          <p:nvPr>
            <p:ph type="title"/>
          </p:nvPr>
        </p:nvSpPr>
        <p:spPr>
          <a:xfrm>
            <a:off x="2230755" y="2057400"/>
            <a:ext cx="4836160" cy="1390650"/>
          </a:xfrm>
        </p:spPr>
        <p:txBody>
          <a:bodyPr vert="horz" wrap="square" lIns="91440" tIns="91440" rIns="91440" bIns="91440" numCol="1" spcCol="215900" anchor="ctr">
            <a:prstTxWarp prst="textNoShape">
              <a:avLst/>
            </a:prstTxWarp>
          </a:bodyPr>
          <a:lstStyle>
            <a:lvl1pPr>
              <a:lnSpc>
                <a:spcPct val="80000"/>
              </a:lnSpc>
              <a:spcBef>
                <a:spcPts val="0"/>
              </a:spcBef>
              <a:spcAft>
                <a:spcPts val="0"/>
              </a:spcAft>
              <a:buNone/>
              <a:defRPr sz="6000" cap="none"/>
            </a:lvl1pPr>
            <a:lvl2pPr algn="ctr">
              <a:spcBef>
                <a:spcPts val="0"/>
              </a:spcBef>
              <a:spcAft>
                <a:spcPts val="0"/>
              </a:spcAft>
              <a:buNone/>
              <a:defRPr sz="3600" cap="none"/>
            </a:lvl2pPr>
            <a:lvl3pPr algn="ctr">
              <a:spcBef>
                <a:spcPts val="0"/>
              </a:spcBef>
              <a:spcAft>
                <a:spcPts val="0"/>
              </a:spcAft>
              <a:buNone/>
              <a:defRPr sz="3600" cap="none"/>
            </a:lvl3pPr>
            <a:lvl4pPr algn="ctr">
              <a:spcBef>
                <a:spcPts val="0"/>
              </a:spcBef>
              <a:spcAft>
                <a:spcPts val="0"/>
              </a:spcAft>
              <a:buNone/>
              <a:defRPr sz="3600" cap="none"/>
            </a:lvl4pPr>
            <a:lvl5pPr algn="ctr">
              <a:spcBef>
                <a:spcPts val="0"/>
              </a:spcBef>
              <a:spcAft>
                <a:spcPts val="0"/>
              </a:spcAft>
              <a:buNone/>
              <a:defRPr sz="3600" cap="none"/>
            </a:lvl5pPr>
            <a:lvl6pPr algn="ctr">
              <a:spcBef>
                <a:spcPts val="0"/>
              </a:spcBef>
              <a:spcAft>
                <a:spcPts val="0"/>
              </a:spcAft>
              <a:buNone/>
              <a:defRPr sz="3600" cap="none"/>
            </a:lvl6pPr>
            <a:lvl7pPr algn="ctr">
              <a:spcBef>
                <a:spcPts val="0"/>
              </a:spcBef>
              <a:spcAft>
                <a:spcPts val="0"/>
              </a:spcAft>
              <a:buNone/>
              <a:defRPr sz="3600" cap="none"/>
            </a:lvl7pPr>
            <a:lvl8pPr algn="ctr">
              <a:spcBef>
                <a:spcPts val="0"/>
              </a:spcBef>
              <a:spcAft>
                <a:spcPts val="0"/>
              </a:spcAft>
              <a:buNone/>
              <a:defRPr sz="3600" cap="none"/>
            </a:lvl8pPr>
            <a:lvl9pPr algn="ctr">
              <a:spcBef>
                <a:spcPts val="0"/>
              </a:spcBef>
              <a:spcAft>
                <a:spcPts val="0"/>
              </a:spcAft>
              <a:buNone/>
              <a:defRPr sz="3600" cap="none"/>
            </a:lvl9pPr>
          </a:lstStyle>
          <a:p>
            <a:pPr marL="0" indent="0" algn="l">
              <a:spcBef>
                <a:spcPts val="0"/>
              </a:spcBef>
              <a:spcAft>
                <a:spcPts val="0"/>
              </a:spcAft>
              <a:buNone/>
              <a:defRPr lang="en-us" cap="none"/>
            </a:pPr>
            <a:r>
              <a:t>CLASS IMBALANCE</a:t>
            </a:r>
          </a:p>
        </p:txBody>
      </p:sp>
      <p:sp>
        <p:nvSpPr>
          <p:cNvPr id="3" name="Google Shape;351;p47"/>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OoED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uQ0AADEHAABlFwAAMAwAAAAAAAAmAAAACAAAAD0wAAAAAAAAMAAAABQAAAAAAAAAAAD//wAAAQAAAP//AAABAA=="/>
              </a:ext>
            </a:extLst>
          </p:cNvSpPr>
          <p:nvPr>
            <p:ph type="title" idx="2"/>
          </p:nvPr>
        </p:nvSpPr>
        <p:spPr>
          <a:xfrm>
            <a:off x="2230755" y="1169035"/>
            <a:ext cx="1572260" cy="812165"/>
          </a:xfrm>
        </p:spPr>
        <p:txBody>
          <a:bodyPr vert="horz" wrap="square" lIns="91440" tIns="91440" rIns="91440" bIns="91440" numCol="1" spcCol="215900" anchor="ctr">
            <a:prstTxWarp prst="textNoShape">
              <a:avLst/>
            </a:prstTxWarp>
          </a:bodyPr>
          <a:lstStyle/>
          <a:p>
            <a:pPr marL="0" indent="0" algn="l">
              <a:spcBef>
                <a:spcPts val="0"/>
              </a:spcBef>
              <a:spcAft>
                <a:spcPts val="0"/>
              </a:spcAft>
              <a:buNone/>
            </a:pPr>
            <a:r>
              <a:rPr lang="en-us" cap="none"/>
              <a:t>03.</a:t>
            </a:r>
            <a:endParaRPr lang="en-us" cap="none"/>
          </a:p>
        </p:txBody>
      </p:sp>
      <p:cxnSp>
        <p:nvCxnSpPr>
          <p:cNvPr id="4" name="Google Shape;353;p47"/>
          <p:cNvCxnSpPr>
            <a:extLst>
              <a:ext uri="smNativeData">
                <pr:smNativeData xmlns:pr="smNativeData" xmlns="smNativeData" val="SMDATA_16_miGjYxMAAAAlAAAADQAAAA0AAAAAkAAAAEgAAACQAAAASAAAAAAAAAAAAAAAAAAAAAEAAABQAAAAAAAAAAAA8L8AAAAAAAAAAAAAAAAAAP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BAAAAAAAAAOPn5gAPAAAAAQAAACMAAAAjAAAAIwAAAB4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0Dw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OPn5gB/f38A6sBsA8zMzADAwP8Af39/AAAAAAAAAAAAAAAAAAAAAAAAAAAAIQAAABgAAAAUAAAAcA0AAK4VAAB5KwAAwhUAABAAAAAmAAAACAAAAP//////////MAAAABQAAAAAAAAAAAD//wAAAQAAAP//AAABAA=="/>
              </a:ext>
            </a:extLst>
          </p:cNvCxnSpPr>
          <p:nvPr/>
        </p:nvCxnSpPr>
        <p:spPr>
          <a:xfrm>
            <a:off x="2184400" y="3524250"/>
            <a:ext cx="4882515" cy="12700"/>
          </a:xfrm>
          <a:prstGeom prst="straightConnector1">
            <a:avLst/>
          </a:prstGeom>
          <a:noFill/>
          <a:ln w="9525" cap="flat" cmpd="sng" algn="ctr">
            <a:solidFill>
              <a:srgbClr val="E3E7E6"/>
            </a:solidFill>
            <a:prstDash val="solid"/>
            <a:headEnd type="none"/>
            <a:tailEnd type="none"/>
          </a:ln>
          <a:effectLst/>
        </p:spPr>
      </p:cxnSp>
    </p:spTree>
  </p:cSld>
  <p:clrMapOvr>
    <a:masterClrMapping/>
  </p:clrMapOvr>
  <p:timing>
    <p:tnLst>
      <p:par>
        <p:cTn id="1" dur="indefinite" restart="never" nodeType="tmRoot"/>
      </p:par>
    </p:tnLst>
  </p:timing>
</p:sld>
</file>

<file path=ppt/slides/slide8.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378;p50"/>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bgQAAEsDAADSMwAAQwYAAAAAAAAmAAAACAAAAD0wAAAAAAAAMAAAABQAAAAAAAAAAAD//wAAAQAAAP//AAABAA=="/>
              </a:ext>
            </a:extLst>
          </p:cNvSpPr>
          <p:nvPr>
            <p:ph type="title"/>
          </p:nvPr>
        </p:nvSpPr>
        <p:spPr>
          <a:xfrm>
            <a:off x="720090" y="535305"/>
            <a:ext cx="7703820" cy="482600"/>
          </a:xfrm>
        </p:spPr>
        <p:txBody>
          <a:bodyPr vert="horz" wrap="square" lIns="91440" tIns="91440" rIns="91440" bIns="91440" numCol="1" spcCol="215900" anchor="ctr">
            <a:prstTxWarp prst="textNoShape">
              <a:avLst/>
            </a:prstTxWarp>
          </a:bodyPr>
          <a:lstStyle/>
          <a:p>
            <a:pPr>
              <a:defRPr lang="en-us" cap="none"/>
            </a:pPr>
            <a:r>
              <a:t>To handle the class imbalance issue, the following two steps were taken:</a:t>
            </a:r>
          </a:p>
        </p:txBody>
      </p:sp>
      <p:sp>
        <p:nvSpPr>
          <p:cNvPr id="3" name="Google Shape;379;p50"/>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wwgAAJwJAACmGgAAlAwAAAAAAAAmAAAACAAAAL2wAAAAAAAAMAAAABQAAAAAAAAAAAD//wAAAQAAAP//AAABAA=="/>
              </a:ext>
            </a:extLst>
          </p:cNvSpPr>
          <p:nvPr>
            <p:ph type="subTitle" idx="1"/>
          </p:nvPr>
        </p:nvSpPr>
        <p:spPr>
          <a:xfrm>
            <a:off x="1424305" y="1562100"/>
            <a:ext cx="2907665" cy="482600"/>
          </a:xfrm>
        </p:spPr>
        <p:txBody>
          <a:bodyPr vert="horz" wrap="square" lIns="91440" tIns="91440" rIns="91440" bIns="91440" numCol="1" spcCol="215900" anchor="ctr">
            <a:prstTxWarp prst="textNoShape">
              <a:avLst/>
            </a:prstTxWarp>
          </a:bodyPr>
          <a:lstStyle>
            <a:lvl1pPr algn="ctr">
              <a:lnSpc>
                <a:spcPct val="100000"/>
              </a:lnSpc>
              <a:spcBef>
                <a:spcPts val="0"/>
              </a:spcBef>
              <a:spcAft>
                <a:spcPts val="0"/>
              </a:spcAft>
              <a:buNone/>
              <a:defRPr sz="2000" cap="none">
                <a:solidFill>
                  <a:srgbClr val="EAC06C"/>
                </a:solidFill>
                <a:latin typeface="Rubik ExtraBold" pitchFamily="0" charset="0"/>
                <a:ea typeface="Arial" pitchFamily="2" charset="-52"/>
                <a:cs typeface="Arial" pitchFamily="2" charset="-52"/>
              </a:defRPr>
            </a:lvl1pPr>
            <a:lvl2pPr algn="ctr">
              <a:lnSpc>
                <a:spcPct val="100000"/>
              </a:lnSpc>
              <a:spcBef>
                <a:spcPts val="0"/>
              </a:spcBef>
              <a:spcAft>
                <a:spcPts val="0"/>
              </a:spcAft>
              <a:buNone/>
              <a:defRPr sz="2500" cap="none">
                <a:latin typeface="Bebas Neue" pitchFamily="0" charset="0"/>
                <a:ea typeface="Arial" pitchFamily="2" charset="-52"/>
                <a:cs typeface="Arial" pitchFamily="2" charset="-52"/>
              </a:defRPr>
            </a:lvl2pPr>
            <a:lvl3pPr algn="ctr">
              <a:lnSpc>
                <a:spcPct val="100000"/>
              </a:lnSpc>
              <a:spcBef>
                <a:spcPts val="0"/>
              </a:spcBef>
              <a:spcAft>
                <a:spcPts val="0"/>
              </a:spcAft>
              <a:buNone/>
              <a:defRPr sz="2500" cap="none">
                <a:latin typeface="Bebas Neue" pitchFamily="0" charset="0"/>
                <a:ea typeface="Arial" pitchFamily="2" charset="-52"/>
                <a:cs typeface="Arial" pitchFamily="2" charset="-52"/>
              </a:defRPr>
            </a:lvl3pPr>
            <a:lvl4pPr algn="ctr">
              <a:lnSpc>
                <a:spcPct val="100000"/>
              </a:lnSpc>
              <a:spcBef>
                <a:spcPts val="0"/>
              </a:spcBef>
              <a:spcAft>
                <a:spcPts val="0"/>
              </a:spcAft>
              <a:buNone/>
              <a:defRPr sz="2500" cap="none">
                <a:latin typeface="Bebas Neue" pitchFamily="0" charset="0"/>
                <a:ea typeface="Arial" pitchFamily="2" charset="-52"/>
                <a:cs typeface="Arial" pitchFamily="2" charset="-52"/>
              </a:defRPr>
            </a:lvl4pPr>
            <a:lvl5pPr algn="ctr">
              <a:lnSpc>
                <a:spcPct val="100000"/>
              </a:lnSpc>
              <a:spcBef>
                <a:spcPts val="0"/>
              </a:spcBef>
              <a:spcAft>
                <a:spcPts val="0"/>
              </a:spcAft>
              <a:buNone/>
              <a:defRPr sz="2500" cap="none">
                <a:latin typeface="Bebas Neue" pitchFamily="0" charset="0"/>
                <a:ea typeface="Arial" pitchFamily="2" charset="-52"/>
                <a:cs typeface="Arial" pitchFamily="2" charset="-52"/>
              </a:defRPr>
            </a:lvl5pPr>
            <a:lvl6pPr algn="ctr">
              <a:lnSpc>
                <a:spcPct val="100000"/>
              </a:lnSpc>
              <a:spcBef>
                <a:spcPts val="0"/>
              </a:spcBef>
              <a:spcAft>
                <a:spcPts val="0"/>
              </a:spcAft>
              <a:buNone/>
              <a:defRPr sz="2500" cap="none">
                <a:latin typeface="Bebas Neue" pitchFamily="0" charset="0"/>
                <a:ea typeface="Arial" pitchFamily="2" charset="-52"/>
                <a:cs typeface="Arial" pitchFamily="2" charset="-52"/>
              </a:defRPr>
            </a:lvl6pPr>
            <a:lvl7pPr algn="ctr">
              <a:lnSpc>
                <a:spcPct val="100000"/>
              </a:lnSpc>
              <a:spcBef>
                <a:spcPts val="0"/>
              </a:spcBef>
              <a:spcAft>
                <a:spcPts val="0"/>
              </a:spcAft>
              <a:buNone/>
              <a:defRPr sz="2500" cap="none">
                <a:latin typeface="Bebas Neue" pitchFamily="0" charset="0"/>
                <a:ea typeface="Arial" pitchFamily="2" charset="-52"/>
                <a:cs typeface="Arial" pitchFamily="2" charset="-52"/>
              </a:defRPr>
            </a:lvl7pPr>
            <a:lvl8pPr algn="ctr">
              <a:lnSpc>
                <a:spcPct val="100000"/>
              </a:lnSpc>
              <a:spcBef>
                <a:spcPts val="0"/>
              </a:spcBef>
              <a:spcAft>
                <a:spcPts val="0"/>
              </a:spcAft>
              <a:buNone/>
              <a:defRPr sz="2500" cap="none">
                <a:latin typeface="Bebas Neue" pitchFamily="0" charset="0"/>
                <a:ea typeface="Arial" pitchFamily="2" charset="-52"/>
                <a:cs typeface="Arial" pitchFamily="2" charset="-52"/>
              </a:defRPr>
            </a:lvl8pPr>
            <a:lvl9pPr algn="ctr">
              <a:lnSpc>
                <a:spcPct val="100000"/>
              </a:lnSpc>
              <a:spcBef>
                <a:spcPts val="0"/>
              </a:spcBef>
              <a:spcAft>
                <a:spcPts val="0"/>
              </a:spcAft>
              <a:buNone/>
              <a:defRPr sz="2500" cap="none">
                <a:latin typeface="Bebas Neue" pitchFamily="0" charset="0"/>
                <a:ea typeface="Arial" pitchFamily="2" charset="-52"/>
                <a:cs typeface="Arial" pitchFamily="2" charset="-52"/>
              </a:defRPr>
            </a:lvl9pPr>
          </a:lstStyle>
          <a:p>
            <a:pPr marL="0" indent="0" algn="ctr">
              <a:spcBef>
                <a:spcPts val="0"/>
              </a:spcBef>
              <a:spcAft>
                <a:spcPts val="0"/>
              </a:spcAft>
              <a:buNone/>
              <a:defRPr lang="en-us" cap="none"/>
            </a:pPr>
            <a:r>
              <a:t>1. First step was to divide the single “type” feature into four features:</a:t>
            </a:r>
          </a:p>
        </p:txBody>
      </p:sp>
      <p:sp>
        <p:nvSpPr>
          <p:cNvPr id="4" name="Google Shape;380;p50"/>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mh0AAFgMAAB9LwAAUA8AAAAAAAAmAAAACAAAAL2wAAAAAAAAMAAAABQAAAAAAAAAAAD//wAAAQAAAP//AAABAA=="/>
              </a:ext>
            </a:extLst>
          </p:cNvSpPr>
          <p:nvPr>
            <p:ph type="subTitle" idx="2"/>
          </p:nvPr>
        </p:nvSpPr>
        <p:spPr>
          <a:xfrm>
            <a:off x="4812030" y="2006600"/>
            <a:ext cx="2907665" cy="482600"/>
          </a:xfrm>
        </p:spPr>
        <p:txBody>
          <a:bodyPr vert="horz" wrap="square" lIns="91440" tIns="91440" rIns="91440" bIns="91440" numCol="1" spcCol="215900" anchor="ctr">
            <a:prstTxWarp prst="textNoShape">
              <a:avLst/>
            </a:prstTxWarp>
          </a:bodyPr>
          <a:lstStyle>
            <a:lvl1pPr algn="ctr">
              <a:lnSpc>
                <a:spcPct val="100000"/>
              </a:lnSpc>
              <a:spcBef>
                <a:spcPts val="0"/>
              </a:spcBef>
              <a:spcAft>
                <a:spcPts val="0"/>
              </a:spcAft>
              <a:buNone/>
              <a:defRPr sz="2000" cap="none">
                <a:solidFill>
                  <a:srgbClr val="EAC06C"/>
                </a:solidFill>
                <a:latin typeface="Rubik ExtraBold" pitchFamily="0" charset="0"/>
                <a:ea typeface="Arial" pitchFamily="2" charset="-52"/>
                <a:cs typeface="Arial" pitchFamily="2" charset="-52"/>
              </a:defRPr>
            </a:lvl1pPr>
            <a:lvl2pPr algn="ctr">
              <a:lnSpc>
                <a:spcPct val="100000"/>
              </a:lnSpc>
              <a:spcBef>
                <a:spcPts val="0"/>
              </a:spcBef>
              <a:spcAft>
                <a:spcPts val="0"/>
              </a:spcAft>
              <a:buNone/>
              <a:defRPr sz="2500" cap="none">
                <a:latin typeface="Bebas Neue" pitchFamily="0" charset="0"/>
                <a:ea typeface="Arial" pitchFamily="2" charset="-52"/>
                <a:cs typeface="Arial" pitchFamily="2" charset="-52"/>
              </a:defRPr>
            </a:lvl2pPr>
            <a:lvl3pPr algn="ctr">
              <a:lnSpc>
                <a:spcPct val="100000"/>
              </a:lnSpc>
              <a:spcBef>
                <a:spcPts val="0"/>
              </a:spcBef>
              <a:spcAft>
                <a:spcPts val="0"/>
              </a:spcAft>
              <a:buNone/>
              <a:defRPr sz="2500" cap="none">
                <a:latin typeface="Bebas Neue" pitchFamily="0" charset="0"/>
                <a:ea typeface="Arial" pitchFamily="2" charset="-52"/>
                <a:cs typeface="Arial" pitchFamily="2" charset="-52"/>
              </a:defRPr>
            </a:lvl3pPr>
            <a:lvl4pPr algn="ctr">
              <a:lnSpc>
                <a:spcPct val="100000"/>
              </a:lnSpc>
              <a:spcBef>
                <a:spcPts val="0"/>
              </a:spcBef>
              <a:spcAft>
                <a:spcPts val="0"/>
              </a:spcAft>
              <a:buNone/>
              <a:defRPr sz="2500" cap="none">
                <a:latin typeface="Bebas Neue" pitchFamily="0" charset="0"/>
                <a:ea typeface="Arial" pitchFamily="2" charset="-52"/>
                <a:cs typeface="Arial" pitchFamily="2" charset="-52"/>
              </a:defRPr>
            </a:lvl4pPr>
            <a:lvl5pPr algn="ctr">
              <a:lnSpc>
                <a:spcPct val="100000"/>
              </a:lnSpc>
              <a:spcBef>
                <a:spcPts val="0"/>
              </a:spcBef>
              <a:spcAft>
                <a:spcPts val="0"/>
              </a:spcAft>
              <a:buNone/>
              <a:defRPr sz="2500" cap="none">
                <a:latin typeface="Bebas Neue" pitchFamily="0" charset="0"/>
                <a:ea typeface="Arial" pitchFamily="2" charset="-52"/>
                <a:cs typeface="Arial" pitchFamily="2" charset="-52"/>
              </a:defRPr>
            </a:lvl5pPr>
            <a:lvl6pPr algn="ctr">
              <a:lnSpc>
                <a:spcPct val="100000"/>
              </a:lnSpc>
              <a:spcBef>
                <a:spcPts val="0"/>
              </a:spcBef>
              <a:spcAft>
                <a:spcPts val="0"/>
              </a:spcAft>
              <a:buNone/>
              <a:defRPr sz="2500" cap="none">
                <a:latin typeface="Bebas Neue" pitchFamily="0" charset="0"/>
                <a:ea typeface="Arial" pitchFamily="2" charset="-52"/>
                <a:cs typeface="Arial" pitchFamily="2" charset="-52"/>
              </a:defRPr>
            </a:lvl6pPr>
            <a:lvl7pPr algn="ctr">
              <a:lnSpc>
                <a:spcPct val="100000"/>
              </a:lnSpc>
              <a:spcBef>
                <a:spcPts val="0"/>
              </a:spcBef>
              <a:spcAft>
                <a:spcPts val="0"/>
              </a:spcAft>
              <a:buNone/>
              <a:defRPr sz="2500" cap="none">
                <a:latin typeface="Bebas Neue" pitchFamily="0" charset="0"/>
                <a:ea typeface="Arial" pitchFamily="2" charset="-52"/>
                <a:cs typeface="Arial" pitchFamily="2" charset="-52"/>
              </a:defRPr>
            </a:lvl7pPr>
            <a:lvl8pPr algn="ctr">
              <a:lnSpc>
                <a:spcPct val="100000"/>
              </a:lnSpc>
              <a:spcBef>
                <a:spcPts val="0"/>
              </a:spcBef>
              <a:spcAft>
                <a:spcPts val="0"/>
              </a:spcAft>
              <a:buNone/>
              <a:defRPr sz="2500" cap="none">
                <a:latin typeface="Bebas Neue" pitchFamily="0" charset="0"/>
                <a:ea typeface="Arial" pitchFamily="2" charset="-52"/>
                <a:cs typeface="Arial" pitchFamily="2" charset="-52"/>
              </a:defRPr>
            </a:lvl8pPr>
            <a:lvl9pPr algn="ctr">
              <a:lnSpc>
                <a:spcPct val="100000"/>
              </a:lnSpc>
              <a:spcBef>
                <a:spcPts val="0"/>
              </a:spcBef>
              <a:spcAft>
                <a:spcPts val="0"/>
              </a:spcAft>
              <a:buNone/>
              <a:defRPr sz="2500" cap="none">
                <a:latin typeface="Bebas Neue" pitchFamily="0" charset="0"/>
                <a:ea typeface="Arial" pitchFamily="2" charset="-52"/>
                <a:cs typeface="Arial" pitchFamily="2" charset="-52"/>
              </a:defRPr>
            </a:lvl9pPr>
          </a:lstStyle>
          <a:p>
            <a:pPr marL="0" indent="0" algn="ctr">
              <a:spcBef>
                <a:spcPts val="0"/>
              </a:spcBef>
              <a:spcAft>
                <a:spcPts val="0"/>
              </a:spcAft>
              <a:buNone/>
              <a:defRPr lang="en-us" cap="none"/>
            </a:pPr>
            <a:r>
              <a:t>2. The second step was to use random under sampling technique when building machine learning model. This is covered in step 6.</a:t>
            </a:r>
          </a:p>
        </p:txBody>
      </p:sp>
      <p:sp>
        <p:nvSpPr>
          <p:cNvPr id="5" name="Google Shape;381;p50"/>
          <p:cNvSpPr>
            <a:spLocks noGrp="1" noChangeArrowheads="1"/>
            <a:extLst>
              <a:ext uri="smNativeData">
                <pr:smNativeData xmlns:pr="smNativeData" xmlns="smNativeData" val="SMDATA_16_miGjYxMAAAAlAAAAZAAAAA0AAAAAkAAAAJAAAACQAAAAkAAAAAAAAAAA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wwgAAPsOAACmGgAA8xUAAAAAAAAmAAAACAAAAD0wAAAAAAAAMAAAABQAAAAAAAAAAAD//wAAAQAAAP//AAABAA=="/>
              </a:ext>
            </a:extLst>
          </p:cNvSpPr>
          <p:nvPr>
            <p:ph type="subTitle" idx="3"/>
          </p:nvPr>
        </p:nvSpPr>
        <p:spPr>
          <a:xfrm>
            <a:off x="1424305" y="2435225"/>
            <a:ext cx="2907665" cy="1132840"/>
          </a:xfrm>
        </p:spPr>
        <p:txBody>
          <a:bodyPr vert="horz" wrap="square" lIns="91440" tIns="91440" rIns="91440" bIns="91440" numCol="1" spcCol="215900" anchor="t">
            <a:prstTxWarp prst="textNoShape">
              <a:avLst/>
            </a:prstTxWarp>
          </a:bodyPr>
          <a:lstStyle/>
          <a:p>
            <a:pPr marL="0" indent="0">
              <a:defRPr lang="en-us" cap="none"/>
            </a:pPr>
            <a:r>
              <a:t>Extroversion vs. Introversion</a:t>
            </a:r>
          </a:p>
          <a:p>
            <a:pPr marL="0" indent="0">
              <a:defRPr lang="en-us" cap="none"/>
            </a:pPr>
            <a:r>
              <a:t>I - 0</a:t>
            </a:r>
          </a:p>
          <a:p>
            <a:pPr marL="0" indent="0">
              <a:defRPr lang="en-us" cap="none"/>
            </a:pPr>
            <a:r>
              <a:t>E - 1</a:t>
            </a:r>
          </a:p>
          <a:p>
            <a:pPr marL="0" indent="0">
              <a:defRPr lang="en-us" cap="none"/>
            </a:pPr>
            <a:r>
              <a:t>Sensing vs. Intuition</a:t>
            </a:r>
          </a:p>
          <a:p>
            <a:pPr marL="0" indent="0">
              <a:defRPr lang="en-us" cap="none"/>
            </a:pPr>
            <a:r>
              <a:t>N - 0</a:t>
            </a:r>
          </a:p>
          <a:p>
            <a:pPr marL="0" indent="0">
              <a:defRPr lang="en-us" cap="none"/>
            </a:pPr>
            <a:r>
              <a:t>S - 1</a:t>
            </a:r>
          </a:p>
          <a:p>
            <a:pPr marL="0" indent="0">
              <a:defRPr lang="en-us" cap="none"/>
            </a:pPr>
            <a:r>
              <a:t>Thinking vs. Feeling</a:t>
            </a:r>
          </a:p>
          <a:p>
            <a:pPr marL="0" indent="0">
              <a:defRPr lang="en-us" cap="none"/>
            </a:pPr>
            <a:r>
              <a:t>F - 0</a:t>
            </a:r>
          </a:p>
          <a:p>
            <a:pPr marL="0" indent="0">
              <a:defRPr lang="en-us" cap="none"/>
            </a:pPr>
            <a:r>
              <a:t>T - 1</a:t>
            </a:r>
          </a:p>
          <a:p>
            <a:pPr marL="0" indent="0">
              <a:defRPr lang="en-us" cap="none"/>
            </a:pPr>
            <a:r>
              <a:t>Judging vs. Perceiving</a:t>
            </a:r>
          </a:p>
          <a:p>
            <a:pPr marL="0" indent="0">
              <a:defRPr lang="en-us" cap="none"/>
            </a:pPr>
            <a:r>
              <a:t>P - 0</a:t>
            </a:r>
          </a:p>
          <a:p>
            <a:pPr marL="0" indent="0" algn="ctr">
              <a:spcBef>
                <a:spcPts val="0"/>
              </a:spcBef>
              <a:spcAft>
                <a:spcPts val="0"/>
              </a:spcAft>
              <a:buNone/>
              <a:defRPr lang="en-us" cap="none"/>
            </a:pPr>
            <a:r>
              <a:t>J - 1</a:t>
            </a:r>
          </a:p>
        </p:txBody>
      </p:sp>
      <p:cxnSp>
        <p:nvCxnSpPr>
          <p:cNvPr id="6" name="Google Shape;383;p50"/>
          <p:cNvCxnSpPr>
            <a:extLst>
              <a:ext uri="smNativeData">
                <pr:smNativeData xmlns:pr="smNativeData" xmlns="smNativeData" val="SMDATA_16_miGjYxMAAAAlAAAADQAAAA0AAAAAkAAAAEgAAACQAAAASAAAAAAAAAAAAAAAAAAAAAEAAABQAAAAAAAAAAAA8L8AAAAAAAAAAAAAAAAAAP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BAAAAAAAAAOPn5gAPAAAAAQAAACMAAAAjAAAAIwAAAB4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JcBA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OPn5gB/f38A6sBsA8zMzADAwP8Af39/AAAAAAAAAAAAAAAAAAAAAAAAAAAAIQAAABgAAAAUAAAAHxwAAHgIAAAfHAAAdR4AABAAAAAmAAAACAAAAP//////////MAAAABQAAAAAAAAAAAD//wAAAQAAAP//AAABAA=="/>
              </a:ext>
            </a:extLst>
          </p:cNvCxnSpPr>
          <p:nvPr/>
        </p:nvCxnSpPr>
        <p:spPr>
          <a:xfrm rot="16200000" flipH="1">
            <a:off x="2784475" y="3163570"/>
            <a:ext cx="3574415" cy="12700"/>
          </a:xfrm>
          <a:prstGeom prst="straightConnector1">
            <a:avLst/>
          </a:prstGeom>
          <a:noFill/>
          <a:ln w="9525" cap="flat" cmpd="sng" algn="ctr">
            <a:solidFill>
              <a:srgbClr val="E3E7E6"/>
            </a:solidFill>
            <a:prstDash val="solid"/>
            <a:headEnd type="none"/>
            <a:tailEnd type="none"/>
          </a:ln>
          <a:effectLst/>
        </p:spPr>
      </p:cxnSp>
    </p:spTree>
  </p:cSld>
  <p:clrMapOvr>
    <a:masterClrMapping/>
  </p:clrMapOvr>
  <p:timing>
    <p:tnLst>
      <p:par>
        <p:cTn id="1" dur="indefinite" restart="never" nodeType="tmRoot"/>
      </p:par>
    </p:tnLst>
  </p:timing>
</p:sld>
</file>

<file path=ppt/slides/slide9.xml><?xml version="1.0" encoding="utf-8"?>
<p:sld xmlns:p="http://schemas.openxmlformats.org/presentationml/2006/main" xmlns:mc="http://schemas.openxmlformats.org/markup-compatibility/2006" xmlns:p14="http://schemas.microsoft.com/office/powerpoint/2010/main" xmlns:p15="http://schemas.microsoft.com/office/powerpoint/2012/main" xmlns:r="http://schemas.openxmlformats.org/officeDocument/2006/relationships" xmlns:a="http://schemas.openxmlformats.org/drawingml/2006/main" mc:Ignorable="p14">
  <p:cSld>
    <p:spTree>
      <p:nvGrpSpPr>
        <p:cNvPr id="1" name=""/>
        <p:cNvGrpSpPr/>
        <p:nvPr/>
      </p:nvGrpSpPr>
      <p:grpSpPr>
        <a:xfrm>
          <a:off x="0" y="0"/>
          <a:ext cx="0" cy="0"/>
          <a:chOff x="0" y="0"/>
          <a:chExt cx="0" cy="0"/>
        </a:xfrm>
      </p:grpSpPr>
      <p:sp>
        <p:nvSpPr>
          <p:cNvPr id="2" name="Google Shape;350;p47"/>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OoED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WwwAAKgMAACOMAAANhUAAAAAAAAmAAAACAAAAD2wAAAAAAAAMAAAABQAAAAAAAAAAAD//wAAAQAAAP//AAABAA=="/>
              </a:ext>
            </a:extLst>
          </p:cNvSpPr>
          <p:nvPr>
            <p:ph type="title"/>
          </p:nvPr>
        </p:nvSpPr>
        <p:spPr>
          <a:xfrm>
            <a:off x="2008505" y="2057400"/>
            <a:ext cx="5884545" cy="1390650"/>
          </a:xfrm>
        </p:spPr>
        <p:txBody>
          <a:bodyPr vert="horz" wrap="square" lIns="91440" tIns="91440" rIns="91440" bIns="91440" numCol="1" spcCol="215900" anchor="ctr">
            <a:prstTxWarp prst="textNoShape">
              <a:avLst/>
            </a:prstTxWarp>
          </a:bodyPr>
          <a:lstStyle>
            <a:lvl1pPr>
              <a:lnSpc>
                <a:spcPct val="80000"/>
              </a:lnSpc>
              <a:spcBef>
                <a:spcPts val="0"/>
              </a:spcBef>
              <a:spcAft>
                <a:spcPts val="0"/>
              </a:spcAft>
              <a:buNone/>
              <a:defRPr sz="6000" cap="none"/>
            </a:lvl1pPr>
            <a:lvl2pPr algn="ctr">
              <a:spcBef>
                <a:spcPts val="0"/>
              </a:spcBef>
              <a:spcAft>
                <a:spcPts val="0"/>
              </a:spcAft>
              <a:buNone/>
              <a:defRPr sz="3600" cap="none"/>
            </a:lvl2pPr>
            <a:lvl3pPr algn="ctr">
              <a:spcBef>
                <a:spcPts val="0"/>
              </a:spcBef>
              <a:spcAft>
                <a:spcPts val="0"/>
              </a:spcAft>
              <a:buNone/>
              <a:defRPr sz="3600" cap="none"/>
            </a:lvl3pPr>
            <a:lvl4pPr algn="ctr">
              <a:spcBef>
                <a:spcPts val="0"/>
              </a:spcBef>
              <a:spcAft>
                <a:spcPts val="0"/>
              </a:spcAft>
              <a:buNone/>
              <a:defRPr sz="3600" cap="none"/>
            </a:lvl4pPr>
            <a:lvl5pPr algn="ctr">
              <a:spcBef>
                <a:spcPts val="0"/>
              </a:spcBef>
              <a:spcAft>
                <a:spcPts val="0"/>
              </a:spcAft>
              <a:buNone/>
              <a:defRPr sz="3600" cap="none"/>
            </a:lvl5pPr>
            <a:lvl6pPr algn="ctr">
              <a:spcBef>
                <a:spcPts val="0"/>
              </a:spcBef>
              <a:spcAft>
                <a:spcPts val="0"/>
              </a:spcAft>
              <a:buNone/>
              <a:defRPr sz="3600" cap="none"/>
            </a:lvl6pPr>
            <a:lvl7pPr algn="ctr">
              <a:spcBef>
                <a:spcPts val="0"/>
              </a:spcBef>
              <a:spcAft>
                <a:spcPts val="0"/>
              </a:spcAft>
              <a:buNone/>
              <a:defRPr sz="3600" cap="none"/>
            </a:lvl7pPr>
            <a:lvl8pPr algn="ctr">
              <a:spcBef>
                <a:spcPts val="0"/>
              </a:spcBef>
              <a:spcAft>
                <a:spcPts val="0"/>
              </a:spcAft>
              <a:buNone/>
              <a:defRPr sz="3600" cap="none"/>
            </a:lvl8pPr>
            <a:lvl9pPr algn="ctr">
              <a:spcBef>
                <a:spcPts val="0"/>
              </a:spcBef>
              <a:spcAft>
                <a:spcPts val="0"/>
              </a:spcAft>
              <a:buNone/>
              <a:defRPr sz="3600" cap="none"/>
            </a:lvl9pPr>
          </a:lstStyle>
          <a:p>
            <a:pPr marL="0" indent="0" algn="l">
              <a:spcBef>
                <a:spcPts val="0"/>
              </a:spcBef>
              <a:spcAft>
                <a:spcPts val="0"/>
              </a:spcAft>
              <a:buNone/>
              <a:defRPr lang="en-us" cap="none"/>
            </a:pPr>
            <a:r>
              <a:t>FINDING CORRELATION</a:t>
            </a:r>
          </a:p>
        </p:txBody>
      </p:sp>
      <p:sp>
        <p:nvSpPr>
          <p:cNvPr id="3" name="Google Shape;351;p47"/>
          <p:cNvSpPr>
            <a:spLocks noGrp="1" noChangeArrowheads="1"/>
            <a:extLst>
              <a:ext uri="smNativeData">
                <pr:smNativeData xmlns:pr="smNativeData" xmlns="smNativeData" val="SMDATA_16_miGjYxMAAAAlAAAAZAAAAA0AAAAAkAAAAJAAAACQAAAAkAAAAAAAAAABAAAAAAAAAAEAAABQAAAAAAAAAAAA4D8AAAAAAADgPwAAAAAAAO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AAAAAAAAAABgXOgkUAAAAAQAAABQAAAAUAAAAFAAAAAE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OoEDAA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BgXOgJ/f38A6sBsA8zMzADAwP8Af39/AAAAAAAAAAAAAAAAAAAAAAAAAAAAIQAAABgAAAAUAAAAuQ0AADEHAABlFwAAMAwAAAAAAAAmAAAACAAAAD0wAAAAAAAAMAAAABQAAAAAAAAAAAD//wAAAQAAAP//AAABAA=="/>
              </a:ext>
            </a:extLst>
          </p:cNvSpPr>
          <p:nvPr>
            <p:ph type="title" idx="2"/>
          </p:nvPr>
        </p:nvSpPr>
        <p:spPr>
          <a:xfrm>
            <a:off x="2230755" y="1169035"/>
            <a:ext cx="1572260" cy="812165"/>
          </a:xfrm>
        </p:spPr>
        <p:txBody>
          <a:bodyPr vert="horz" wrap="square" lIns="91440" tIns="91440" rIns="91440" bIns="91440" numCol="1" spcCol="215900" anchor="ctr">
            <a:prstTxWarp prst="textNoShape">
              <a:avLst/>
            </a:prstTxWarp>
          </a:bodyPr>
          <a:lstStyle/>
          <a:p>
            <a:pPr marL="0" indent="0" algn="l">
              <a:spcBef>
                <a:spcPts val="0"/>
              </a:spcBef>
              <a:spcAft>
                <a:spcPts val="0"/>
              </a:spcAft>
              <a:buNone/>
            </a:pPr>
            <a:r>
              <a:rPr lang="en-us" cap="none"/>
              <a:t>04.</a:t>
            </a:r>
            <a:endParaRPr lang="en-us" cap="none"/>
          </a:p>
        </p:txBody>
      </p:sp>
      <p:cxnSp>
        <p:nvCxnSpPr>
          <p:cNvPr id="4" name="Google Shape;353;p47"/>
          <p:cNvCxnSpPr>
            <a:extLst>
              <a:ext uri="smNativeData">
                <pr:smNativeData xmlns:pr="smNativeData" xmlns="smNativeData" val="SMDATA_16_miGjYxMAAAAlAAAADQAAAA0AAAAAkAAAAEgAAACQAAAASAAAAAAAAAAAAAAAAAAAAAEAAABQAAAAAAAAAAAA8L8AAAAAAAAAAAAAAAAAAPA/AAAAAAAA4D8AAAAAAADgPwAAAAAAAOA/AAAAAAAA4D8AAAAAAADgPwAAAAAAAOA/AAAAAAAA4D8CAAAAjAAAAAAAAAAAAAAA3an8DOPn5ggAAAAAAAAAAAAAAAAAAAAAAAAAAAAAAAAAAAAAZAAAAAEAAABAAAAAAAAAAAAAAAAAAAAAAAAAAAAAAAAAAAAAAAAAAAAAAAAAAAAAAAAAAAAAAAAAAAAAAAAAAAAAAAAAAAAAAAAAAAAAAAAAAAAAAAAAAAAAAAAAAAAAFAAAADwAAAABAAAAAAAAAOPn5gAPAAAAAQAAACMAAAAjAAAAIwAAAB4AAAAAAAAAZAAAAGQAAAAAAAAAZAAAAGQAAAAVAAAAYAAAAAAAAAAAAAAADwAAACADAAAAAAAAAAAAAAEAAACgMgAAVgcAAKr4//8BAAAAf39/AAEAAABkAAAAAAAAABQAAABAHwAAAAAAACYAAAAAAAAAwOD//wAAAAAmAAAAZAAAABYAAABMAAAAAAAAAAAAAAAEAAAAAAAAAAEAAADqwGwKAAAAACgAAAAoAAAAZAAAAGQAAAAAAAAAzMzMAAAAAABQAAAAUAAAAGQAAABkAAAAAAAAABcAAAAUAAAAAAAAAAAAAAD/fwAA/38AAAAAAAAJAAAABAAAAAAAoD4eAAAAaAAAAAAAAAAAAAAAAAAAAAAAAAAAAAAAECcAABAnAAAAAAAAAAAAAAAAAAAAAAAAAAAAAAAAAAAAAAAAAAAAABQAAAAAAAAAwMD/AAAAAABkAAAAMgAAAAAAAABkAAAAAAAAAH9/fwAKAAAAIgAAABgAAAAAAAAAAAAAAAAAAAAAAAAAAAAAAAAAAAAkAAAAJAAAAAAAAAAHAAAAAAAAAAAAAAAAAAAAAAAAAAAAAAAAAAAAf39/ACUAAABYAAAAAAAAAAAAAAAAAAAAAAAAAAAAAAAAAAAAAAAAAAAAAAAAAAAAAAAAAAAAAAA/AAAAAAAAAKCGAQAAAAAAAAAAAAAAAAAMAAAAAQAAAAAAAAAAAAAAAAAAAB8AAABUAAAA3an8BePn5gEAAAAAAAAAAAAAAAAAAAAAAAAAAAAAAAAAAAAAAAAAAOPn5gB/f38A6sBsA8zMzADAwP8Af39/AAAAAAAAAAAAAAAAAAAAAAAAAAAAIQAAABgAAAAUAAAAcA0AAK4VAAB5KwAAwhUAABAAAAAmAAAACAAAAP//////////MAAAABQAAAAAAAAAAAD//wAAAQAAAP//AAABAA=="/>
              </a:ext>
            </a:extLst>
          </p:cNvCxnSpPr>
          <p:nvPr/>
        </p:nvCxnSpPr>
        <p:spPr>
          <a:xfrm>
            <a:off x="2184400" y="3524250"/>
            <a:ext cx="4882515" cy="12700"/>
          </a:xfrm>
          <a:prstGeom prst="straightConnector1">
            <a:avLst/>
          </a:prstGeom>
          <a:noFill/>
          <a:ln w="9525" cap="flat" cmpd="sng" algn="ctr">
            <a:solidFill>
              <a:srgbClr val="E3E7E6"/>
            </a:solidFill>
            <a:prstDash val="solid"/>
            <a:headEnd type="none"/>
            <a:tailEnd type="none"/>
          </a:ln>
          <a:effectLst/>
        </p:spPr>
      </p:cxnSp>
    </p:spTree>
  </p:cSld>
  <p:clrMapOvr>
    <a:masterClrMapping/>
  </p:clrMapOvr>
  <p:timing>
    <p:tnLst>
      <p:par>
        <p:cTn id="1" dur="indefinite" restart="never" nodeType="tmRoot"/>
      </p:par>
    </p:tnLst>
  </p:timing>
</p:sld>
</file>

<file path=ppt/theme/theme1.xml><?xml version="1.0" encoding="utf-8"?>
<a:theme xmlns:a="http://schemas.openxmlformats.org/drawingml/2006/main" name="Presentation">
  <a:themeElements>
    <a:clrScheme name="Presentation 1">
      <a:dk1>
        <a:srgbClr val="18173A"/>
      </a:dk1>
      <a:lt1>
        <a:srgbClr val="E3E7E6"/>
      </a:lt1>
      <a:dk2>
        <a:srgbClr val="A869E7"/>
      </a:dk2>
      <a:lt2>
        <a:srgbClr val="EAC06C"/>
      </a:lt2>
      <a:accent1>
        <a:srgbClr val="DDA9FC"/>
      </a:accent1>
      <a:accent2>
        <a:srgbClr val="EA7591"/>
      </a:accent2>
      <a:accent3>
        <a:srgbClr val="FF9C92"/>
      </a:accent3>
      <a:accent4>
        <a:srgbClr val="89D0E9"/>
      </a:accent4>
      <a:accent5>
        <a:srgbClr val="FFFFFF"/>
      </a:accent5>
      <a:accent6>
        <a:srgbClr val="FFFFFF"/>
      </a:accent6>
      <a:hlink>
        <a:srgbClr val="EAC06C"/>
      </a:hlink>
      <a:folHlink>
        <a:srgbClr val="0097A7"/>
      </a:folHlink>
    </a:clrScheme>
    <a:fontScheme name="Presentatio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18173A"/>
        </a:dk1>
        <a:lt1>
          <a:srgbClr val="E3E7E6"/>
        </a:lt1>
        <a:dk2>
          <a:srgbClr val="A869E7"/>
        </a:dk2>
        <a:lt2>
          <a:srgbClr val="EAC06C"/>
        </a:lt2>
        <a:accent1>
          <a:srgbClr val="DDA9FC"/>
        </a:accent1>
        <a:accent2>
          <a:srgbClr val="EA7591"/>
        </a:accent2>
        <a:accent3>
          <a:srgbClr val="FF9C92"/>
        </a:accent3>
        <a:accent4>
          <a:srgbClr val="89D0E9"/>
        </a:accent4>
        <a:accent5>
          <a:srgbClr val="FFFFFF"/>
        </a:accent5>
        <a:accent6>
          <a:srgbClr val="FFFFFF"/>
        </a:accent6>
        <a:hlink>
          <a:srgbClr val="EAC06C"/>
        </a:hlink>
        <a:folHlink>
          <a:srgbClr val="0097A7"/>
        </a:folHlink>
      </a:clrScheme>
      <a:clrMap bg1="lt1" tx1="dk1" bg2="lt2" tx2="dk2" accent1="accent1" accent2="accent2" accent3="accent3" accent4="accent4" accent5="accent5" accent6="accent6" hlink="hlink" folHlink="folHlink"/>
    </a:extraClrScheme>
    <a:extraClrScheme>
      <a:clrScheme name="Presentation 2">
        <a:dk1>
          <a:srgbClr val="18173A"/>
        </a:dk1>
        <a:lt1>
          <a:srgbClr val="E3E7E6"/>
        </a:lt1>
        <a:dk2>
          <a:srgbClr val="A869E7"/>
        </a:dk2>
        <a:lt2>
          <a:srgbClr val="EAC06C"/>
        </a:lt2>
        <a:accent1>
          <a:srgbClr val="DDA9FC"/>
        </a:accent1>
        <a:accent2>
          <a:srgbClr val="EA7591"/>
        </a:accent2>
        <a:accent3>
          <a:srgbClr val="FF9C92"/>
        </a:accent3>
        <a:accent4>
          <a:srgbClr val="89D0E9"/>
        </a:accent4>
        <a:accent5>
          <a:srgbClr val="FFFFFF"/>
        </a:accent5>
        <a:accent6>
          <a:srgbClr val="FFFFFF"/>
        </a:accent6>
        <a:hlink>
          <a:srgbClr val="EAC06C"/>
        </a:hlink>
        <a:folHlink>
          <a:srgbClr val="0097A7"/>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Presentation">
  <a:themeElements>
    <a:clrScheme name="Presentation 1">
      <a:dk1>
        <a:srgbClr val="000000"/>
      </a:dk1>
      <a:lt1>
        <a:srgbClr val="FFFFFF"/>
      </a:lt1>
      <a:dk2>
        <a:srgbClr val="F3F3F3"/>
      </a:dk2>
      <a:lt2>
        <a:srgbClr val="158158"/>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Presentatio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prstTxWarp prst="textNoShape">
          <a:avLst/>
        </a:prstTxWarp>
        <a:noAutofit/>
      </a:bodyPr>
      <a:lstStyle>
        <a:defPPr>
          <a:defRPr/>
        </a:defPPr>
      </a:lstStyle>
      <a:style>
        <a:lnRef idx="0">
          <a:schemeClr val="accent1"/>
        </a:lnRef>
        <a:fillRef idx="0">
          <a:schemeClr val="accent1"/>
        </a:fillRef>
        <a:effectRef idx="0">
          <a:schemeClr val="accent1"/>
        </a:effectRef>
        <a:fontRef idx="minor">
          <a:schemeClr val="lt1"/>
        </a:fontRef>
      </a:style>
    </a:spDef>
  </a:objectDefaults>
  <a:extraClrSchemeLst>
    <a:extraClrScheme>
      <a:clrScheme name="Presentation 1">
        <a:dk1>
          <a:srgbClr val="000000"/>
        </a:dk1>
        <a:lt1>
          <a:srgbClr val="FFFFFF"/>
        </a:lt1>
        <a:dk2>
          <a:srgbClr val="F3F3F3"/>
        </a:dk2>
        <a:lt2>
          <a:srgbClr val="158158"/>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clrMap bg1="lt1" tx1="dk1" bg2="lt2" tx2="dk2" accent1="accent1" accent2="accent2" accent3="accent3" accent4="accent4" accent5="accent5" accent6="accent6" hlink="hlink" folHlink="folHlink"/>
    </a:extraClrScheme>
    <a:extraClrScheme>
      <a:clrScheme name="Presentation 2">
        <a:dk1>
          <a:srgbClr val="000000"/>
        </a:dk1>
        <a:lt1>
          <a:srgbClr val="FFFFFF"/>
        </a:lt1>
        <a:dk2>
          <a:srgbClr val="F3F3F3"/>
        </a:dk2>
        <a:lt2>
          <a:srgbClr val="158158"/>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Huawei D15</cp:lastModifiedBy>
  <cp:revision>0</cp:revision>
  <dcterms:created xsi:type="dcterms:W3CDTF">2022-11-21T10:56:44Z</dcterms:created>
  <dcterms:modified xsi:type="dcterms:W3CDTF">2022-12-21T15:09:14Z</dcterms:modified>
</cp:coreProperties>
</file>